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17"/>
  </p:handoutMasterIdLst>
  <p:sldIdLst>
    <p:sldId id="362" r:id="rId2"/>
    <p:sldId id="357" r:id="rId3"/>
    <p:sldId id="363" r:id="rId4"/>
    <p:sldId id="369" r:id="rId5"/>
    <p:sldId id="355" r:id="rId6"/>
    <p:sldId id="371" r:id="rId7"/>
    <p:sldId id="376" r:id="rId8"/>
    <p:sldId id="379" r:id="rId9"/>
    <p:sldId id="374" r:id="rId10"/>
    <p:sldId id="380" r:id="rId11"/>
    <p:sldId id="364" r:id="rId12"/>
    <p:sldId id="383" r:id="rId13"/>
    <p:sldId id="384" r:id="rId14"/>
    <p:sldId id="3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0">
          <p15:clr>
            <a:srgbClr val="A4A3A4"/>
          </p15:clr>
        </p15:guide>
        <p15:guide id="2" pos="385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4F3"/>
    <a:srgbClr val="7CB8DB"/>
    <a:srgbClr val="1D65AE"/>
    <a:srgbClr val="28A1CC"/>
    <a:srgbClr val="046AD6"/>
    <a:srgbClr val="537BDD"/>
    <a:srgbClr val="E8DF83"/>
    <a:srgbClr val="F8F7C6"/>
    <a:srgbClr val="769CC7"/>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94" autoAdjust="0"/>
    <p:restoredTop sz="94660"/>
  </p:normalViewPr>
  <p:slideViewPr>
    <p:cSldViewPr snapToGrid="0">
      <p:cViewPr varScale="1">
        <p:scale>
          <a:sx n="76" d="100"/>
          <a:sy n="76" d="100"/>
        </p:scale>
        <p:origin x="86" y="411"/>
      </p:cViewPr>
      <p:guideLst>
        <p:guide orient="horz" pos="1100"/>
        <p:guide pos="3856"/>
      </p:guideLst>
    </p:cSldViewPr>
  </p:slideViewPr>
  <p:notesTextViewPr>
    <p:cViewPr>
      <p:scale>
        <a:sx n="1" d="1"/>
        <a:sy n="1" d="1"/>
      </p:scale>
      <p:origin x="0" y="0"/>
    </p:cViewPr>
  </p:notesTextViewPr>
  <p:sorterViewPr>
    <p:cViewPr>
      <p:scale>
        <a:sx n="66" d="100"/>
        <a:sy n="66" d="100"/>
      </p:scale>
      <p:origin x="0" y="-7908"/>
    </p:cViewPr>
  </p:sorterViewPr>
  <p:notesViewPr>
    <p:cSldViewPr snapToGrid="0">
      <p:cViewPr varScale="1">
        <p:scale>
          <a:sx n="83" d="100"/>
          <a:sy n="83" d="100"/>
        </p:scale>
        <p:origin x="382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4D0EC6-494A-4FBE-9991-22C94B89229F}" type="doc">
      <dgm:prSet loTypeId="urn:microsoft.com/office/officeart/2009/layout/CircleArrowProcess" loCatId="process" qsTypeId="urn:microsoft.com/office/officeart/2005/8/quickstyle/simple3" qsCatId="simple" csTypeId="urn:microsoft.com/office/officeart/2005/8/colors/accent0_2" csCatId="mainScheme" phldr="1"/>
      <dgm:spPr/>
      <dgm:t>
        <a:bodyPr/>
        <a:lstStyle/>
        <a:p>
          <a:endParaRPr lang="zh-CN" altLang="en-US"/>
        </a:p>
      </dgm:t>
    </dgm:pt>
    <dgm:pt modelId="{705AA756-7842-43D5-8ECA-8F54E972E35A}">
      <dgm:prSet custT="1"/>
      <dgm:spPr/>
      <dgm:t>
        <a:bodyPr/>
        <a:lstStyle/>
        <a:p>
          <a:r>
            <a:rPr lang="zh-CN" altLang="en-US" sz="2000" dirty="0">
              <a:solidFill>
                <a:schemeClr val="bg1"/>
              </a:solidFill>
            </a:rPr>
            <a:t>区位分析  </a:t>
          </a:r>
        </a:p>
      </dgm:t>
    </dgm:pt>
    <dgm:pt modelId="{89699CDF-3C69-4A08-8B49-86920E9832CB}" type="parTrans" cxnId="{C80D84CC-2553-4A7C-9793-33880932B4D8}">
      <dgm:prSet/>
      <dgm:spPr/>
      <dgm:t>
        <a:bodyPr/>
        <a:lstStyle/>
        <a:p>
          <a:endParaRPr lang="zh-CN" altLang="en-US"/>
        </a:p>
      </dgm:t>
    </dgm:pt>
    <dgm:pt modelId="{4828B069-FE9D-4E33-B917-8C4959172369}" type="sibTrans" cxnId="{C80D84CC-2553-4A7C-9793-33880932B4D8}">
      <dgm:prSet/>
      <dgm:spPr/>
      <dgm:t>
        <a:bodyPr/>
        <a:lstStyle/>
        <a:p>
          <a:endParaRPr lang="zh-CN" altLang="en-US"/>
        </a:p>
      </dgm:t>
    </dgm:pt>
    <dgm:pt modelId="{91FD3A22-15AC-473E-8BFA-0137CA169C15}">
      <dgm:prSet custT="1"/>
      <dgm:spPr/>
      <dgm:t>
        <a:bodyPr/>
        <a:lstStyle/>
        <a:p>
          <a:pPr marL="0" lvl="0" indent="0" algn="ctr" defTabSz="889000">
            <a:lnSpc>
              <a:spcPct val="90000"/>
            </a:lnSpc>
            <a:spcBef>
              <a:spcPct val="0"/>
            </a:spcBef>
            <a:spcAft>
              <a:spcPct val="35000"/>
            </a:spcAft>
            <a:buNone/>
          </a:pPr>
          <a:r>
            <a:rPr lang="zh-CN" altLang="en-US" sz="2000" kern="1200" dirty="0">
              <a:solidFill>
                <a:schemeClr val="bg1"/>
              </a:solidFill>
              <a:latin typeface="Calibri"/>
              <a:ea typeface="宋体" panose="02010600030101010101" pitchFamily="2" charset="-122"/>
              <a:cs typeface="+mn-cs"/>
            </a:rPr>
            <a:t>原有植物分析</a:t>
          </a:r>
        </a:p>
      </dgm:t>
    </dgm:pt>
    <dgm:pt modelId="{94EA3C86-B6CC-4B52-8C10-88CCAB1937AC}" type="parTrans" cxnId="{2C39AD97-73FE-4436-A37D-1687845AD7E6}">
      <dgm:prSet/>
      <dgm:spPr/>
      <dgm:t>
        <a:bodyPr/>
        <a:lstStyle/>
        <a:p>
          <a:endParaRPr lang="zh-CN" altLang="en-US"/>
        </a:p>
      </dgm:t>
    </dgm:pt>
    <dgm:pt modelId="{65B83F51-8677-485F-9E43-C70FED27CC68}" type="sibTrans" cxnId="{2C39AD97-73FE-4436-A37D-1687845AD7E6}">
      <dgm:prSet/>
      <dgm:spPr/>
      <dgm:t>
        <a:bodyPr/>
        <a:lstStyle/>
        <a:p>
          <a:endParaRPr lang="zh-CN" altLang="en-US"/>
        </a:p>
      </dgm:t>
    </dgm:pt>
    <dgm:pt modelId="{5922A256-2209-4912-8EA8-4414E13FFF8E}">
      <dgm:prSet custT="1"/>
      <dgm:spPr/>
      <dgm:t>
        <a:bodyPr/>
        <a:lstStyle/>
        <a:p>
          <a:r>
            <a:rPr lang="zh-CN" altLang="en-US" sz="2000" kern="1200" dirty="0">
              <a:solidFill>
                <a:schemeClr val="bg1"/>
              </a:solidFill>
              <a:latin typeface="Calibri"/>
              <a:ea typeface="宋体" panose="02010600030101010101" pitchFamily="2" charset="-122"/>
              <a:cs typeface="+mn-cs"/>
            </a:rPr>
            <a:t>结合场地问题提出设计理念</a:t>
          </a:r>
        </a:p>
      </dgm:t>
    </dgm:pt>
    <dgm:pt modelId="{5BAE41E9-BBD7-45FB-A4DA-5E6457B6AF45}" type="parTrans" cxnId="{309D89FC-5344-43FD-B672-F6707A30AAF6}">
      <dgm:prSet/>
      <dgm:spPr/>
      <dgm:t>
        <a:bodyPr/>
        <a:lstStyle/>
        <a:p>
          <a:endParaRPr lang="zh-CN" altLang="en-US"/>
        </a:p>
      </dgm:t>
    </dgm:pt>
    <dgm:pt modelId="{2503FA99-6D80-4BA9-A5CE-19DD60C6EF8F}" type="sibTrans" cxnId="{309D89FC-5344-43FD-B672-F6707A30AAF6}">
      <dgm:prSet/>
      <dgm:spPr/>
      <dgm:t>
        <a:bodyPr/>
        <a:lstStyle/>
        <a:p>
          <a:endParaRPr lang="zh-CN" altLang="en-US"/>
        </a:p>
      </dgm:t>
    </dgm:pt>
    <dgm:pt modelId="{75A69F94-DD26-478B-B839-F13842DCBB24}">
      <dgm:prSet custT="1"/>
      <dgm:spPr/>
      <dgm:t>
        <a:bodyPr/>
        <a:lstStyle/>
        <a:p>
          <a:pPr marL="0" lvl="0" indent="0" algn="ctr" defTabSz="889000">
            <a:lnSpc>
              <a:spcPct val="90000"/>
            </a:lnSpc>
            <a:spcBef>
              <a:spcPct val="0"/>
            </a:spcBef>
            <a:spcAft>
              <a:spcPct val="35000"/>
            </a:spcAft>
            <a:buNone/>
          </a:pPr>
          <a:r>
            <a:rPr lang="zh-CN" altLang="en-US" sz="2000" kern="1200" dirty="0">
              <a:solidFill>
                <a:schemeClr val="bg1"/>
              </a:solidFill>
              <a:latin typeface="Calibri"/>
              <a:ea typeface="宋体" panose="02010600030101010101" pitchFamily="2" charset="-122"/>
              <a:cs typeface="+mn-cs"/>
            </a:rPr>
            <a:t>设计故事情景</a:t>
          </a:r>
        </a:p>
      </dgm:t>
    </dgm:pt>
    <dgm:pt modelId="{124B5C74-D787-46D4-841D-2EB7231E62E4}" type="parTrans" cxnId="{ECCA5FD0-D93F-4DF8-998C-A1B90BDA6B0F}">
      <dgm:prSet/>
      <dgm:spPr/>
      <dgm:t>
        <a:bodyPr/>
        <a:lstStyle/>
        <a:p>
          <a:endParaRPr lang="zh-CN" altLang="en-US"/>
        </a:p>
      </dgm:t>
    </dgm:pt>
    <dgm:pt modelId="{C240F569-4195-473B-9A4F-38DA8CBE27E4}" type="sibTrans" cxnId="{ECCA5FD0-D93F-4DF8-998C-A1B90BDA6B0F}">
      <dgm:prSet/>
      <dgm:spPr/>
      <dgm:t>
        <a:bodyPr/>
        <a:lstStyle/>
        <a:p>
          <a:endParaRPr lang="zh-CN" altLang="en-US"/>
        </a:p>
      </dgm:t>
    </dgm:pt>
    <dgm:pt modelId="{6E291C21-BCCB-4A91-9886-B5B0BCD5DC54}">
      <dgm:prSet custT="1"/>
      <dgm:spPr/>
      <dgm:t>
        <a:bodyPr/>
        <a:lstStyle/>
        <a:p>
          <a:pPr marL="0" lvl="0" indent="0" algn="ctr" defTabSz="889000">
            <a:lnSpc>
              <a:spcPct val="90000"/>
            </a:lnSpc>
            <a:spcBef>
              <a:spcPct val="0"/>
            </a:spcBef>
            <a:spcAft>
              <a:spcPct val="35000"/>
            </a:spcAft>
            <a:buNone/>
          </a:pPr>
          <a:r>
            <a:rPr lang="zh-CN" altLang="en-US" sz="2000" kern="1200" dirty="0">
              <a:solidFill>
                <a:schemeClr val="bg1"/>
              </a:solidFill>
              <a:latin typeface="Calibri"/>
              <a:ea typeface="宋体" panose="02010600030101010101" pitchFamily="2" charset="-122"/>
              <a:cs typeface="+mn-cs"/>
            </a:rPr>
            <a:t>结合情景决定主体植物色调</a:t>
          </a:r>
        </a:p>
      </dgm:t>
    </dgm:pt>
    <dgm:pt modelId="{3FDDE374-2B89-4CD4-92D6-B2DAA89A4F21}" type="parTrans" cxnId="{F6BB8DC7-1D35-4854-8159-205EF8EC18DC}">
      <dgm:prSet/>
      <dgm:spPr/>
      <dgm:t>
        <a:bodyPr/>
        <a:lstStyle/>
        <a:p>
          <a:endParaRPr lang="zh-CN" altLang="en-US"/>
        </a:p>
      </dgm:t>
    </dgm:pt>
    <dgm:pt modelId="{B64AC4C0-81E0-4553-AACF-7041C4E357D5}" type="sibTrans" cxnId="{F6BB8DC7-1D35-4854-8159-205EF8EC18DC}">
      <dgm:prSet/>
      <dgm:spPr/>
      <dgm:t>
        <a:bodyPr/>
        <a:lstStyle/>
        <a:p>
          <a:endParaRPr lang="zh-CN" altLang="en-US"/>
        </a:p>
      </dgm:t>
    </dgm:pt>
    <dgm:pt modelId="{DAFCDD51-95AB-45F9-A347-4C2A06AF505A}" type="pres">
      <dgm:prSet presAssocID="{1B4D0EC6-494A-4FBE-9991-22C94B89229F}" presName="Name0" presStyleCnt="0">
        <dgm:presLayoutVars>
          <dgm:chMax val="7"/>
          <dgm:chPref val="7"/>
          <dgm:dir/>
          <dgm:animLvl val="lvl"/>
        </dgm:presLayoutVars>
      </dgm:prSet>
      <dgm:spPr/>
    </dgm:pt>
    <dgm:pt modelId="{0C85DDD1-E4C2-401B-A016-9020FF869DEC}" type="pres">
      <dgm:prSet presAssocID="{705AA756-7842-43D5-8ECA-8F54E972E35A}" presName="Accent1" presStyleCnt="0"/>
      <dgm:spPr/>
    </dgm:pt>
    <dgm:pt modelId="{1096771E-39D3-4535-A3AD-20627EBFA0FF}" type="pres">
      <dgm:prSet presAssocID="{705AA756-7842-43D5-8ECA-8F54E972E35A}" presName="Accent" presStyleLbl="node1" presStyleIdx="0" presStyleCnt="5"/>
      <dgm:spPr/>
    </dgm:pt>
    <dgm:pt modelId="{2CE944D0-EE46-41D8-8508-9767D0DDAEC6}" type="pres">
      <dgm:prSet presAssocID="{705AA756-7842-43D5-8ECA-8F54E972E35A}" presName="Parent1" presStyleLbl="revTx" presStyleIdx="0" presStyleCnt="5">
        <dgm:presLayoutVars>
          <dgm:chMax val="1"/>
          <dgm:chPref val="1"/>
          <dgm:bulletEnabled val="1"/>
        </dgm:presLayoutVars>
      </dgm:prSet>
      <dgm:spPr/>
    </dgm:pt>
    <dgm:pt modelId="{17FFB557-A6BB-4C65-A91D-FF243C41C69B}" type="pres">
      <dgm:prSet presAssocID="{91FD3A22-15AC-473E-8BFA-0137CA169C15}" presName="Accent2" presStyleCnt="0"/>
      <dgm:spPr/>
    </dgm:pt>
    <dgm:pt modelId="{4C94F9F9-933F-4665-B158-E91AEBCD43F0}" type="pres">
      <dgm:prSet presAssocID="{91FD3A22-15AC-473E-8BFA-0137CA169C15}" presName="Accent" presStyleLbl="node1" presStyleIdx="1" presStyleCnt="5"/>
      <dgm:spPr/>
    </dgm:pt>
    <dgm:pt modelId="{3C3D970F-D0C0-4D55-A583-286262DA5BE3}" type="pres">
      <dgm:prSet presAssocID="{91FD3A22-15AC-473E-8BFA-0137CA169C15}" presName="Parent2" presStyleLbl="revTx" presStyleIdx="1" presStyleCnt="5">
        <dgm:presLayoutVars>
          <dgm:chMax val="1"/>
          <dgm:chPref val="1"/>
          <dgm:bulletEnabled val="1"/>
        </dgm:presLayoutVars>
      </dgm:prSet>
      <dgm:spPr/>
    </dgm:pt>
    <dgm:pt modelId="{E962CABC-9B63-4D61-BBEB-23B824FA1B8D}" type="pres">
      <dgm:prSet presAssocID="{5922A256-2209-4912-8EA8-4414E13FFF8E}" presName="Accent3" presStyleCnt="0"/>
      <dgm:spPr/>
    </dgm:pt>
    <dgm:pt modelId="{C91920EA-9AA3-41CD-AE17-F034A260FF4D}" type="pres">
      <dgm:prSet presAssocID="{5922A256-2209-4912-8EA8-4414E13FFF8E}" presName="Accent" presStyleLbl="node1" presStyleIdx="2" presStyleCnt="5"/>
      <dgm:spPr/>
    </dgm:pt>
    <dgm:pt modelId="{CC0F61FE-9F41-4A3B-8041-05737694DA16}" type="pres">
      <dgm:prSet presAssocID="{5922A256-2209-4912-8EA8-4414E13FFF8E}" presName="Parent3" presStyleLbl="revTx" presStyleIdx="2" presStyleCnt="5" custLinFactNeighborX="-1587" custLinFactNeighborY="772">
        <dgm:presLayoutVars>
          <dgm:chMax val="1"/>
          <dgm:chPref val="1"/>
          <dgm:bulletEnabled val="1"/>
        </dgm:presLayoutVars>
      </dgm:prSet>
      <dgm:spPr/>
    </dgm:pt>
    <dgm:pt modelId="{79E8D20C-5C96-4E18-AC9E-5A320C1C092E}" type="pres">
      <dgm:prSet presAssocID="{75A69F94-DD26-478B-B839-F13842DCBB24}" presName="Accent4" presStyleCnt="0"/>
      <dgm:spPr/>
    </dgm:pt>
    <dgm:pt modelId="{41166FBA-94E2-45D6-ADA6-A071E2745C5C}" type="pres">
      <dgm:prSet presAssocID="{75A69F94-DD26-478B-B839-F13842DCBB24}" presName="Accent" presStyleLbl="node1" presStyleIdx="3" presStyleCnt="5"/>
      <dgm:spPr/>
    </dgm:pt>
    <dgm:pt modelId="{32FA3AA3-61F7-44EA-B005-ECA630EEAEDE}" type="pres">
      <dgm:prSet presAssocID="{75A69F94-DD26-478B-B839-F13842DCBB24}" presName="Parent4" presStyleLbl="revTx" presStyleIdx="3" presStyleCnt="5">
        <dgm:presLayoutVars>
          <dgm:chMax val="1"/>
          <dgm:chPref val="1"/>
          <dgm:bulletEnabled val="1"/>
        </dgm:presLayoutVars>
      </dgm:prSet>
      <dgm:spPr/>
    </dgm:pt>
    <dgm:pt modelId="{F8C80F02-CBB7-4C87-961E-FFF2E1D3D972}" type="pres">
      <dgm:prSet presAssocID="{6E291C21-BCCB-4A91-9886-B5B0BCD5DC54}" presName="Accent5" presStyleCnt="0"/>
      <dgm:spPr/>
    </dgm:pt>
    <dgm:pt modelId="{B3F25B34-7C5B-4310-BDFA-9E04D3FF088F}" type="pres">
      <dgm:prSet presAssocID="{6E291C21-BCCB-4A91-9886-B5B0BCD5DC54}" presName="Accent" presStyleLbl="node1" presStyleIdx="4" presStyleCnt="5"/>
      <dgm:spPr/>
    </dgm:pt>
    <dgm:pt modelId="{22E2ED46-18FE-49F7-A840-12BC380D091B}" type="pres">
      <dgm:prSet presAssocID="{6E291C21-BCCB-4A91-9886-B5B0BCD5DC54}" presName="Parent5" presStyleLbl="revTx" presStyleIdx="4" presStyleCnt="5">
        <dgm:presLayoutVars>
          <dgm:chMax val="1"/>
          <dgm:chPref val="1"/>
          <dgm:bulletEnabled val="1"/>
        </dgm:presLayoutVars>
      </dgm:prSet>
      <dgm:spPr/>
    </dgm:pt>
  </dgm:ptLst>
  <dgm:cxnLst>
    <dgm:cxn modelId="{04F3863D-708C-4CCE-96C7-999BDD735043}" type="presOf" srcId="{91FD3A22-15AC-473E-8BFA-0137CA169C15}" destId="{3C3D970F-D0C0-4D55-A583-286262DA5BE3}" srcOrd="0" destOrd="0" presId="urn:microsoft.com/office/officeart/2009/layout/CircleArrowProcess"/>
    <dgm:cxn modelId="{0B228667-1431-4F84-9ADF-8C289CC69B23}" type="presOf" srcId="{705AA756-7842-43D5-8ECA-8F54E972E35A}" destId="{2CE944D0-EE46-41D8-8508-9767D0DDAEC6}" srcOrd="0" destOrd="0" presId="urn:microsoft.com/office/officeart/2009/layout/CircleArrowProcess"/>
    <dgm:cxn modelId="{38E29774-7851-4532-9FF9-5244F9910B80}" type="presOf" srcId="{75A69F94-DD26-478B-B839-F13842DCBB24}" destId="{32FA3AA3-61F7-44EA-B005-ECA630EEAEDE}" srcOrd="0" destOrd="0" presId="urn:microsoft.com/office/officeart/2009/layout/CircleArrowProcess"/>
    <dgm:cxn modelId="{3FBE5684-9936-4823-9CA6-8395E6851133}" type="presOf" srcId="{6E291C21-BCCB-4A91-9886-B5B0BCD5DC54}" destId="{22E2ED46-18FE-49F7-A840-12BC380D091B}" srcOrd="0" destOrd="0" presId="urn:microsoft.com/office/officeart/2009/layout/CircleArrowProcess"/>
    <dgm:cxn modelId="{3B95A68A-5917-47EC-8AB7-CB3BCD29F74C}" type="presOf" srcId="{1B4D0EC6-494A-4FBE-9991-22C94B89229F}" destId="{DAFCDD51-95AB-45F9-A347-4C2A06AF505A}" srcOrd="0" destOrd="0" presId="urn:microsoft.com/office/officeart/2009/layout/CircleArrowProcess"/>
    <dgm:cxn modelId="{2C39AD97-73FE-4436-A37D-1687845AD7E6}" srcId="{1B4D0EC6-494A-4FBE-9991-22C94B89229F}" destId="{91FD3A22-15AC-473E-8BFA-0137CA169C15}" srcOrd="1" destOrd="0" parTransId="{94EA3C86-B6CC-4B52-8C10-88CCAB1937AC}" sibTransId="{65B83F51-8677-485F-9E43-C70FED27CC68}"/>
    <dgm:cxn modelId="{5B5136BB-D3FE-4370-A33B-45686A6052B2}" type="presOf" srcId="{5922A256-2209-4912-8EA8-4414E13FFF8E}" destId="{CC0F61FE-9F41-4A3B-8041-05737694DA16}" srcOrd="0" destOrd="0" presId="urn:microsoft.com/office/officeart/2009/layout/CircleArrowProcess"/>
    <dgm:cxn modelId="{F6BB8DC7-1D35-4854-8159-205EF8EC18DC}" srcId="{1B4D0EC6-494A-4FBE-9991-22C94B89229F}" destId="{6E291C21-BCCB-4A91-9886-B5B0BCD5DC54}" srcOrd="4" destOrd="0" parTransId="{3FDDE374-2B89-4CD4-92D6-B2DAA89A4F21}" sibTransId="{B64AC4C0-81E0-4553-AACF-7041C4E357D5}"/>
    <dgm:cxn modelId="{C80D84CC-2553-4A7C-9793-33880932B4D8}" srcId="{1B4D0EC6-494A-4FBE-9991-22C94B89229F}" destId="{705AA756-7842-43D5-8ECA-8F54E972E35A}" srcOrd="0" destOrd="0" parTransId="{89699CDF-3C69-4A08-8B49-86920E9832CB}" sibTransId="{4828B069-FE9D-4E33-B917-8C4959172369}"/>
    <dgm:cxn modelId="{ECCA5FD0-D93F-4DF8-998C-A1B90BDA6B0F}" srcId="{1B4D0EC6-494A-4FBE-9991-22C94B89229F}" destId="{75A69F94-DD26-478B-B839-F13842DCBB24}" srcOrd="3" destOrd="0" parTransId="{124B5C74-D787-46D4-841D-2EB7231E62E4}" sibTransId="{C240F569-4195-473B-9A4F-38DA8CBE27E4}"/>
    <dgm:cxn modelId="{309D89FC-5344-43FD-B672-F6707A30AAF6}" srcId="{1B4D0EC6-494A-4FBE-9991-22C94B89229F}" destId="{5922A256-2209-4912-8EA8-4414E13FFF8E}" srcOrd="2" destOrd="0" parTransId="{5BAE41E9-BBD7-45FB-A4DA-5E6457B6AF45}" sibTransId="{2503FA99-6D80-4BA9-A5CE-19DD60C6EF8F}"/>
    <dgm:cxn modelId="{BD141743-624C-4E51-9E85-E769816B6956}" type="presParOf" srcId="{DAFCDD51-95AB-45F9-A347-4C2A06AF505A}" destId="{0C85DDD1-E4C2-401B-A016-9020FF869DEC}" srcOrd="0" destOrd="0" presId="urn:microsoft.com/office/officeart/2009/layout/CircleArrowProcess"/>
    <dgm:cxn modelId="{E2296774-5835-45DD-8ACD-CF4F6BF00729}" type="presParOf" srcId="{0C85DDD1-E4C2-401B-A016-9020FF869DEC}" destId="{1096771E-39D3-4535-A3AD-20627EBFA0FF}" srcOrd="0" destOrd="0" presId="urn:microsoft.com/office/officeart/2009/layout/CircleArrowProcess"/>
    <dgm:cxn modelId="{D0C2C4D5-1001-4828-821C-501421742FDE}" type="presParOf" srcId="{DAFCDD51-95AB-45F9-A347-4C2A06AF505A}" destId="{2CE944D0-EE46-41D8-8508-9767D0DDAEC6}" srcOrd="1" destOrd="0" presId="urn:microsoft.com/office/officeart/2009/layout/CircleArrowProcess"/>
    <dgm:cxn modelId="{4FEF7B41-C68D-4B00-932E-7EC0F6952E42}" type="presParOf" srcId="{DAFCDD51-95AB-45F9-A347-4C2A06AF505A}" destId="{17FFB557-A6BB-4C65-A91D-FF243C41C69B}" srcOrd="2" destOrd="0" presId="urn:microsoft.com/office/officeart/2009/layout/CircleArrowProcess"/>
    <dgm:cxn modelId="{2D2AAABE-C27C-4EB4-BD9F-2A064C628D1A}" type="presParOf" srcId="{17FFB557-A6BB-4C65-A91D-FF243C41C69B}" destId="{4C94F9F9-933F-4665-B158-E91AEBCD43F0}" srcOrd="0" destOrd="0" presId="urn:microsoft.com/office/officeart/2009/layout/CircleArrowProcess"/>
    <dgm:cxn modelId="{4B0A27CA-AA9C-4F0E-A86C-AB98367F196D}" type="presParOf" srcId="{DAFCDD51-95AB-45F9-A347-4C2A06AF505A}" destId="{3C3D970F-D0C0-4D55-A583-286262DA5BE3}" srcOrd="3" destOrd="0" presId="urn:microsoft.com/office/officeart/2009/layout/CircleArrowProcess"/>
    <dgm:cxn modelId="{FFC82DF4-FD89-4A34-8289-63A37A35710F}" type="presParOf" srcId="{DAFCDD51-95AB-45F9-A347-4C2A06AF505A}" destId="{E962CABC-9B63-4D61-BBEB-23B824FA1B8D}" srcOrd="4" destOrd="0" presId="urn:microsoft.com/office/officeart/2009/layout/CircleArrowProcess"/>
    <dgm:cxn modelId="{346DC62A-D981-44B3-86FC-8C412D0B22C0}" type="presParOf" srcId="{E962CABC-9B63-4D61-BBEB-23B824FA1B8D}" destId="{C91920EA-9AA3-41CD-AE17-F034A260FF4D}" srcOrd="0" destOrd="0" presId="urn:microsoft.com/office/officeart/2009/layout/CircleArrowProcess"/>
    <dgm:cxn modelId="{1EDD3455-0B55-4105-9CAF-8BC74A34613F}" type="presParOf" srcId="{DAFCDD51-95AB-45F9-A347-4C2A06AF505A}" destId="{CC0F61FE-9F41-4A3B-8041-05737694DA16}" srcOrd="5" destOrd="0" presId="urn:microsoft.com/office/officeart/2009/layout/CircleArrowProcess"/>
    <dgm:cxn modelId="{AE06881B-3B8D-4F79-A77C-BEE80BF00246}" type="presParOf" srcId="{DAFCDD51-95AB-45F9-A347-4C2A06AF505A}" destId="{79E8D20C-5C96-4E18-AC9E-5A320C1C092E}" srcOrd="6" destOrd="0" presId="urn:microsoft.com/office/officeart/2009/layout/CircleArrowProcess"/>
    <dgm:cxn modelId="{20575E38-CCA4-4EC8-8331-28C75CEFB76F}" type="presParOf" srcId="{79E8D20C-5C96-4E18-AC9E-5A320C1C092E}" destId="{41166FBA-94E2-45D6-ADA6-A071E2745C5C}" srcOrd="0" destOrd="0" presId="urn:microsoft.com/office/officeart/2009/layout/CircleArrowProcess"/>
    <dgm:cxn modelId="{2F6CB137-28F0-4C7E-B4C9-592F57ACF193}" type="presParOf" srcId="{DAFCDD51-95AB-45F9-A347-4C2A06AF505A}" destId="{32FA3AA3-61F7-44EA-B005-ECA630EEAEDE}" srcOrd="7" destOrd="0" presId="urn:microsoft.com/office/officeart/2009/layout/CircleArrowProcess"/>
    <dgm:cxn modelId="{6AB4399B-715E-46C2-939A-DAE49483E228}" type="presParOf" srcId="{DAFCDD51-95AB-45F9-A347-4C2A06AF505A}" destId="{F8C80F02-CBB7-4C87-961E-FFF2E1D3D972}" srcOrd="8" destOrd="0" presId="urn:microsoft.com/office/officeart/2009/layout/CircleArrowProcess"/>
    <dgm:cxn modelId="{2061EE9F-0F77-4258-9D0A-59600908672F}" type="presParOf" srcId="{F8C80F02-CBB7-4C87-961E-FFF2E1D3D972}" destId="{B3F25B34-7C5B-4310-BDFA-9E04D3FF088F}" srcOrd="0" destOrd="0" presId="urn:microsoft.com/office/officeart/2009/layout/CircleArrowProcess"/>
    <dgm:cxn modelId="{D6C88391-A818-4B9B-8294-E58D31602331}" type="presParOf" srcId="{DAFCDD51-95AB-45F9-A347-4C2A06AF505A}" destId="{22E2ED46-18FE-49F7-A840-12BC380D091B}"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28F33A-00DF-4F51-B885-9073B7618E8E}" type="doc">
      <dgm:prSet loTypeId="urn:microsoft.com/office/officeart/2009/layout/CircleArrowProcess" loCatId="process" qsTypeId="urn:microsoft.com/office/officeart/2005/8/quickstyle/simple1" qsCatId="simple" csTypeId="urn:microsoft.com/office/officeart/2005/8/colors/accent3_1" csCatId="accent3" phldr="1"/>
      <dgm:spPr/>
      <dgm:t>
        <a:bodyPr/>
        <a:lstStyle/>
        <a:p>
          <a:endParaRPr lang="zh-CN" altLang="en-US"/>
        </a:p>
      </dgm:t>
    </dgm:pt>
    <dgm:pt modelId="{D63DC551-780D-4106-922B-388B0E06E31C}">
      <dgm:prSet custT="1"/>
      <dgm:spPr/>
      <dgm:t>
        <a:bodyPr/>
        <a:lstStyle/>
        <a:p>
          <a:r>
            <a:rPr lang="zh-CN" altLang="en-US" sz="2000" dirty="0">
              <a:solidFill>
                <a:schemeClr val="bg1"/>
              </a:solidFill>
            </a:rPr>
            <a:t>总平面图展示与周边关系</a:t>
          </a:r>
        </a:p>
      </dgm:t>
    </dgm:pt>
    <dgm:pt modelId="{1BBBEC3A-762D-482F-9756-D814FFE42172}" type="parTrans" cxnId="{FE0D3F53-8669-4CC5-87C6-5FC16931C374}">
      <dgm:prSet/>
      <dgm:spPr/>
      <dgm:t>
        <a:bodyPr/>
        <a:lstStyle/>
        <a:p>
          <a:endParaRPr lang="zh-CN" altLang="en-US"/>
        </a:p>
      </dgm:t>
    </dgm:pt>
    <dgm:pt modelId="{DF8F2ED0-5FBF-4F90-B19F-C6DF4842DBD9}" type="sibTrans" cxnId="{FE0D3F53-8669-4CC5-87C6-5FC16931C374}">
      <dgm:prSet/>
      <dgm:spPr/>
      <dgm:t>
        <a:bodyPr/>
        <a:lstStyle/>
        <a:p>
          <a:endParaRPr lang="zh-CN" altLang="en-US"/>
        </a:p>
      </dgm:t>
    </dgm:pt>
    <dgm:pt modelId="{23416662-31F1-4329-BD40-AED9987A37A4}">
      <dgm:prSet custT="1"/>
      <dgm:spPr/>
      <dgm:t>
        <a:bodyPr/>
        <a:lstStyle/>
        <a:p>
          <a:r>
            <a:rPr lang="zh-CN" altLang="en-US" sz="2000" dirty="0">
              <a:solidFill>
                <a:schemeClr val="bg1"/>
              </a:solidFill>
            </a:rPr>
            <a:t>平面图与种植表</a:t>
          </a:r>
        </a:p>
      </dgm:t>
    </dgm:pt>
    <dgm:pt modelId="{70989FF8-9AD4-4AFD-8667-CD36EEF40620}" type="parTrans" cxnId="{91682BDC-3262-412C-A015-C873961FB986}">
      <dgm:prSet/>
      <dgm:spPr/>
      <dgm:t>
        <a:bodyPr/>
        <a:lstStyle/>
        <a:p>
          <a:endParaRPr lang="zh-CN" altLang="en-US"/>
        </a:p>
      </dgm:t>
    </dgm:pt>
    <dgm:pt modelId="{D2B10709-B600-4FED-8BB1-3E0472F72AEE}" type="sibTrans" cxnId="{91682BDC-3262-412C-A015-C873961FB986}">
      <dgm:prSet/>
      <dgm:spPr/>
      <dgm:t>
        <a:bodyPr/>
        <a:lstStyle/>
        <a:p>
          <a:endParaRPr lang="zh-CN" altLang="en-US"/>
        </a:p>
      </dgm:t>
    </dgm:pt>
    <dgm:pt modelId="{B9E69975-8474-4E5E-8455-B66739882CAB}" type="pres">
      <dgm:prSet presAssocID="{0028F33A-00DF-4F51-B885-9073B7618E8E}" presName="Name0" presStyleCnt="0">
        <dgm:presLayoutVars>
          <dgm:chMax val="7"/>
          <dgm:chPref val="7"/>
          <dgm:dir/>
          <dgm:animLvl val="lvl"/>
        </dgm:presLayoutVars>
      </dgm:prSet>
      <dgm:spPr/>
    </dgm:pt>
    <dgm:pt modelId="{491C461C-7014-4C64-97F5-3C866B97D0A6}" type="pres">
      <dgm:prSet presAssocID="{D63DC551-780D-4106-922B-388B0E06E31C}" presName="Accent1" presStyleCnt="0"/>
      <dgm:spPr/>
    </dgm:pt>
    <dgm:pt modelId="{2CD6E023-3FB8-4D93-8F9C-497FA32B72F8}" type="pres">
      <dgm:prSet presAssocID="{D63DC551-780D-4106-922B-388B0E06E31C}" presName="Accent" presStyleLbl="node1" presStyleIdx="0" presStyleCnt="2"/>
      <dgm:spPr/>
    </dgm:pt>
    <dgm:pt modelId="{F13E53D8-4BDF-410D-8DF7-BA2CC7E980CD}" type="pres">
      <dgm:prSet presAssocID="{D63DC551-780D-4106-922B-388B0E06E31C}" presName="Parent1" presStyleLbl="revTx" presStyleIdx="0" presStyleCnt="2">
        <dgm:presLayoutVars>
          <dgm:chMax val="1"/>
          <dgm:chPref val="1"/>
          <dgm:bulletEnabled val="1"/>
        </dgm:presLayoutVars>
      </dgm:prSet>
      <dgm:spPr/>
    </dgm:pt>
    <dgm:pt modelId="{7971F65A-B68B-4050-A58D-A91201E68720}" type="pres">
      <dgm:prSet presAssocID="{23416662-31F1-4329-BD40-AED9987A37A4}" presName="Accent2" presStyleCnt="0"/>
      <dgm:spPr/>
    </dgm:pt>
    <dgm:pt modelId="{3CD16AFB-F2E1-4A56-BC24-421489617721}" type="pres">
      <dgm:prSet presAssocID="{23416662-31F1-4329-BD40-AED9987A37A4}" presName="Accent" presStyleLbl="node1" presStyleIdx="1" presStyleCnt="2"/>
      <dgm:spPr/>
    </dgm:pt>
    <dgm:pt modelId="{F2166D8B-2ADB-431E-B585-2ACD554E1A38}" type="pres">
      <dgm:prSet presAssocID="{23416662-31F1-4329-BD40-AED9987A37A4}" presName="Parent2" presStyleLbl="revTx" presStyleIdx="1" presStyleCnt="2">
        <dgm:presLayoutVars>
          <dgm:chMax val="1"/>
          <dgm:chPref val="1"/>
          <dgm:bulletEnabled val="1"/>
        </dgm:presLayoutVars>
      </dgm:prSet>
      <dgm:spPr/>
    </dgm:pt>
  </dgm:ptLst>
  <dgm:cxnLst>
    <dgm:cxn modelId="{FE0D3F53-8669-4CC5-87C6-5FC16931C374}" srcId="{0028F33A-00DF-4F51-B885-9073B7618E8E}" destId="{D63DC551-780D-4106-922B-388B0E06E31C}" srcOrd="0" destOrd="0" parTransId="{1BBBEC3A-762D-482F-9756-D814FFE42172}" sibTransId="{DF8F2ED0-5FBF-4F90-B19F-C6DF4842DBD9}"/>
    <dgm:cxn modelId="{887F3088-E83D-4298-8803-1A5973EC998C}" type="presOf" srcId="{D63DC551-780D-4106-922B-388B0E06E31C}" destId="{F13E53D8-4BDF-410D-8DF7-BA2CC7E980CD}" srcOrd="0" destOrd="0" presId="urn:microsoft.com/office/officeart/2009/layout/CircleArrowProcess"/>
    <dgm:cxn modelId="{91682BDC-3262-412C-A015-C873961FB986}" srcId="{0028F33A-00DF-4F51-B885-9073B7618E8E}" destId="{23416662-31F1-4329-BD40-AED9987A37A4}" srcOrd="1" destOrd="0" parTransId="{70989FF8-9AD4-4AFD-8667-CD36EEF40620}" sibTransId="{D2B10709-B600-4FED-8BB1-3E0472F72AEE}"/>
    <dgm:cxn modelId="{7A6968EA-C45F-44F2-B0F8-F00EA4DED6B2}" type="presOf" srcId="{0028F33A-00DF-4F51-B885-9073B7618E8E}" destId="{B9E69975-8474-4E5E-8455-B66739882CAB}" srcOrd="0" destOrd="0" presId="urn:microsoft.com/office/officeart/2009/layout/CircleArrowProcess"/>
    <dgm:cxn modelId="{5D4AF9F0-B446-46B4-90DC-C6E2828AB07F}" type="presOf" srcId="{23416662-31F1-4329-BD40-AED9987A37A4}" destId="{F2166D8B-2ADB-431E-B585-2ACD554E1A38}" srcOrd="0" destOrd="0" presId="urn:microsoft.com/office/officeart/2009/layout/CircleArrowProcess"/>
    <dgm:cxn modelId="{2A4962FA-7DAF-456D-A379-BB95D85F47FB}" type="presParOf" srcId="{B9E69975-8474-4E5E-8455-B66739882CAB}" destId="{491C461C-7014-4C64-97F5-3C866B97D0A6}" srcOrd="0" destOrd="0" presId="urn:microsoft.com/office/officeart/2009/layout/CircleArrowProcess"/>
    <dgm:cxn modelId="{729DC59D-7ABE-40B6-B7CC-71EA13016D03}" type="presParOf" srcId="{491C461C-7014-4C64-97F5-3C866B97D0A6}" destId="{2CD6E023-3FB8-4D93-8F9C-497FA32B72F8}" srcOrd="0" destOrd="0" presId="urn:microsoft.com/office/officeart/2009/layout/CircleArrowProcess"/>
    <dgm:cxn modelId="{E08B6CB9-59C1-4A26-A543-B1E805C9988B}" type="presParOf" srcId="{B9E69975-8474-4E5E-8455-B66739882CAB}" destId="{F13E53D8-4BDF-410D-8DF7-BA2CC7E980CD}" srcOrd="1" destOrd="0" presId="urn:microsoft.com/office/officeart/2009/layout/CircleArrowProcess"/>
    <dgm:cxn modelId="{416E734B-2AD0-4B76-8122-4890E440D3F2}" type="presParOf" srcId="{B9E69975-8474-4E5E-8455-B66739882CAB}" destId="{7971F65A-B68B-4050-A58D-A91201E68720}" srcOrd="2" destOrd="0" presId="urn:microsoft.com/office/officeart/2009/layout/CircleArrowProcess"/>
    <dgm:cxn modelId="{2A03F2EA-CB15-48BD-8C4F-E8070AD7CC0A}" type="presParOf" srcId="{7971F65A-B68B-4050-A58D-A91201E68720}" destId="{3CD16AFB-F2E1-4A56-BC24-421489617721}" srcOrd="0" destOrd="0" presId="urn:microsoft.com/office/officeart/2009/layout/CircleArrowProcess"/>
    <dgm:cxn modelId="{3B55B81F-0409-487C-98CC-88E6EED0CD24}" type="presParOf" srcId="{B9E69975-8474-4E5E-8455-B66739882CAB}" destId="{F2166D8B-2ADB-431E-B585-2ACD554E1A38}"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6771E-39D3-4535-A3AD-20627EBFA0FF}">
      <dsp:nvSpPr>
        <dsp:cNvPr id="0" name=""/>
        <dsp:cNvSpPr/>
      </dsp:nvSpPr>
      <dsp:spPr>
        <a:xfrm>
          <a:off x="1631421" y="0"/>
          <a:ext cx="2004790" cy="2004891"/>
        </a:xfrm>
        <a:prstGeom prst="circularArrow">
          <a:avLst>
            <a:gd name="adj1" fmla="val 10980"/>
            <a:gd name="adj2" fmla="val 1142322"/>
            <a:gd name="adj3" fmla="val 4500000"/>
            <a:gd name="adj4" fmla="val 10800000"/>
            <a:gd name="adj5" fmla="val 125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CE944D0-EE46-41D8-8508-9767D0DDAEC6}">
      <dsp:nvSpPr>
        <dsp:cNvPr id="0" name=""/>
        <dsp:cNvSpPr/>
      </dsp:nvSpPr>
      <dsp:spPr>
        <a:xfrm>
          <a:off x="2074047" y="726109"/>
          <a:ext cx="1118786" cy="55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schemeClr val="bg1"/>
              </a:solidFill>
            </a:rPr>
            <a:t>区位分析  </a:t>
          </a:r>
        </a:p>
      </dsp:txBody>
      <dsp:txXfrm>
        <a:off x="2074047" y="726109"/>
        <a:ext cx="1118786" cy="559143"/>
      </dsp:txXfrm>
    </dsp:sp>
    <dsp:sp modelId="{4C94F9F9-933F-4665-B158-E91AEBCD43F0}">
      <dsp:nvSpPr>
        <dsp:cNvPr id="0" name=""/>
        <dsp:cNvSpPr/>
      </dsp:nvSpPr>
      <dsp:spPr>
        <a:xfrm>
          <a:off x="1074472" y="1151938"/>
          <a:ext cx="2004790" cy="2004891"/>
        </a:xfrm>
        <a:prstGeom prst="leftCircularArrow">
          <a:avLst>
            <a:gd name="adj1" fmla="val 10980"/>
            <a:gd name="adj2" fmla="val 1142322"/>
            <a:gd name="adj3" fmla="val 6300000"/>
            <a:gd name="adj4" fmla="val 18900000"/>
            <a:gd name="adj5" fmla="val 125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C3D970F-D0C0-4D55-A583-286262DA5BE3}">
      <dsp:nvSpPr>
        <dsp:cNvPr id="0" name=""/>
        <dsp:cNvSpPr/>
      </dsp:nvSpPr>
      <dsp:spPr>
        <a:xfrm>
          <a:off x="1514842" y="1880637"/>
          <a:ext cx="1118786" cy="55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schemeClr val="bg1"/>
              </a:solidFill>
              <a:latin typeface="Calibri"/>
              <a:ea typeface="宋体" panose="02010600030101010101" pitchFamily="2" charset="-122"/>
              <a:cs typeface="+mn-cs"/>
            </a:rPr>
            <a:t>原有植物分析</a:t>
          </a:r>
        </a:p>
      </dsp:txBody>
      <dsp:txXfrm>
        <a:off x="1514842" y="1880637"/>
        <a:ext cx="1118786" cy="559143"/>
      </dsp:txXfrm>
    </dsp:sp>
    <dsp:sp modelId="{C91920EA-9AA3-41CD-AE17-F034A260FF4D}">
      <dsp:nvSpPr>
        <dsp:cNvPr id="0" name=""/>
        <dsp:cNvSpPr/>
      </dsp:nvSpPr>
      <dsp:spPr>
        <a:xfrm>
          <a:off x="1631421" y="2309054"/>
          <a:ext cx="2004790" cy="2004891"/>
        </a:xfrm>
        <a:prstGeom prst="circularArrow">
          <a:avLst>
            <a:gd name="adj1" fmla="val 10980"/>
            <a:gd name="adj2" fmla="val 1142322"/>
            <a:gd name="adj3" fmla="val 4500000"/>
            <a:gd name="adj4" fmla="val 13500000"/>
            <a:gd name="adj5" fmla="val 125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C0F61FE-9F41-4A3B-8041-05737694DA16}">
      <dsp:nvSpPr>
        <dsp:cNvPr id="0" name=""/>
        <dsp:cNvSpPr/>
      </dsp:nvSpPr>
      <dsp:spPr>
        <a:xfrm>
          <a:off x="2056292" y="3038833"/>
          <a:ext cx="1118786" cy="55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schemeClr val="bg1"/>
              </a:solidFill>
              <a:latin typeface="Calibri"/>
              <a:ea typeface="宋体" panose="02010600030101010101" pitchFamily="2" charset="-122"/>
              <a:cs typeface="+mn-cs"/>
            </a:rPr>
            <a:t>结合场地问题提出设计理念</a:t>
          </a:r>
        </a:p>
      </dsp:txBody>
      <dsp:txXfrm>
        <a:off x="2056292" y="3038833"/>
        <a:ext cx="1118786" cy="559143"/>
      </dsp:txXfrm>
    </dsp:sp>
    <dsp:sp modelId="{41166FBA-94E2-45D6-ADA6-A071E2745C5C}">
      <dsp:nvSpPr>
        <dsp:cNvPr id="0" name=""/>
        <dsp:cNvSpPr/>
      </dsp:nvSpPr>
      <dsp:spPr>
        <a:xfrm>
          <a:off x="1074472" y="3462934"/>
          <a:ext cx="2004790" cy="2004891"/>
        </a:xfrm>
        <a:prstGeom prst="leftCircularArrow">
          <a:avLst>
            <a:gd name="adj1" fmla="val 10980"/>
            <a:gd name="adj2" fmla="val 1142322"/>
            <a:gd name="adj3" fmla="val 6300000"/>
            <a:gd name="adj4" fmla="val 18900000"/>
            <a:gd name="adj5" fmla="val 125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2FA3AA3-61F7-44EA-B005-ECA630EEAEDE}">
      <dsp:nvSpPr>
        <dsp:cNvPr id="0" name=""/>
        <dsp:cNvSpPr/>
      </dsp:nvSpPr>
      <dsp:spPr>
        <a:xfrm>
          <a:off x="1514842" y="4189044"/>
          <a:ext cx="1118786" cy="55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schemeClr val="bg1"/>
              </a:solidFill>
              <a:latin typeface="Calibri"/>
              <a:ea typeface="宋体" panose="02010600030101010101" pitchFamily="2" charset="-122"/>
              <a:cs typeface="+mn-cs"/>
            </a:rPr>
            <a:t>设计故事情景</a:t>
          </a:r>
        </a:p>
      </dsp:txBody>
      <dsp:txXfrm>
        <a:off x="1514842" y="4189044"/>
        <a:ext cx="1118786" cy="559143"/>
      </dsp:txXfrm>
    </dsp:sp>
    <dsp:sp modelId="{B3F25B34-7C5B-4310-BDFA-9E04D3FF088F}">
      <dsp:nvSpPr>
        <dsp:cNvPr id="0" name=""/>
        <dsp:cNvSpPr/>
      </dsp:nvSpPr>
      <dsp:spPr>
        <a:xfrm>
          <a:off x="1773949" y="4748187"/>
          <a:ext cx="1722367" cy="1723378"/>
        </a:xfrm>
        <a:prstGeom prst="blockArc">
          <a:avLst>
            <a:gd name="adj1" fmla="val 13500000"/>
            <a:gd name="adj2" fmla="val 10800000"/>
            <a:gd name="adj3" fmla="val 1274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2E2ED46-18FE-49F7-A840-12BC380D091B}">
      <dsp:nvSpPr>
        <dsp:cNvPr id="0" name=""/>
        <dsp:cNvSpPr/>
      </dsp:nvSpPr>
      <dsp:spPr>
        <a:xfrm>
          <a:off x="2074047" y="5343572"/>
          <a:ext cx="1118786" cy="55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schemeClr val="bg1"/>
              </a:solidFill>
              <a:latin typeface="Calibri"/>
              <a:ea typeface="宋体" panose="02010600030101010101" pitchFamily="2" charset="-122"/>
              <a:cs typeface="+mn-cs"/>
            </a:rPr>
            <a:t>结合情景决定主体植物色调</a:t>
          </a:r>
        </a:p>
      </dsp:txBody>
      <dsp:txXfrm>
        <a:off x="2074047" y="5343572"/>
        <a:ext cx="1118786" cy="559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6E023-3FB8-4D93-8F9C-497FA32B72F8}">
      <dsp:nvSpPr>
        <dsp:cNvPr id="0" name=""/>
        <dsp:cNvSpPr/>
      </dsp:nvSpPr>
      <dsp:spPr>
        <a:xfrm>
          <a:off x="1403549" y="724175"/>
          <a:ext cx="2777033" cy="2777112"/>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3E53D8-4BDF-410D-8DF7-BA2CC7E980CD}">
      <dsp:nvSpPr>
        <dsp:cNvPr id="0" name=""/>
        <dsp:cNvSpPr/>
      </dsp:nvSpPr>
      <dsp:spPr>
        <a:xfrm>
          <a:off x="2016881" y="1729603"/>
          <a:ext cx="1549365" cy="77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schemeClr val="bg1"/>
              </a:solidFill>
            </a:rPr>
            <a:t>总平面图展示与周边关系</a:t>
          </a:r>
        </a:p>
      </dsp:txBody>
      <dsp:txXfrm>
        <a:off x="2016881" y="1729603"/>
        <a:ext cx="1549365" cy="774591"/>
      </dsp:txXfrm>
    </dsp:sp>
    <dsp:sp modelId="{3CD16AFB-F2E1-4A56-BC24-421489617721}">
      <dsp:nvSpPr>
        <dsp:cNvPr id="0" name=""/>
        <dsp:cNvSpPr/>
      </dsp:nvSpPr>
      <dsp:spPr>
        <a:xfrm>
          <a:off x="830303" y="2504194"/>
          <a:ext cx="2385682" cy="2386691"/>
        </a:xfrm>
        <a:prstGeom prst="blockArc">
          <a:avLst>
            <a:gd name="adj1" fmla="val 0"/>
            <a:gd name="adj2" fmla="val 18900000"/>
            <a:gd name="adj3" fmla="val 1274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66D8B-2ADB-431E-B585-2ACD554E1A38}">
      <dsp:nvSpPr>
        <dsp:cNvPr id="0" name=""/>
        <dsp:cNvSpPr/>
      </dsp:nvSpPr>
      <dsp:spPr>
        <a:xfrm>
          <a:off x="1242198" y="3328369"/>
          <a:ext cx="1549365" cy="77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schemeClr val="bg1"/>
              </a:solidFill>
            </a:rPr>
            <a:t>平面图与种植表</a:t>
          </a:r>
        </a:p>
      </dsp:txBody>
      <dsp:txXfrm>
        <a:off x="1242198" y="3328369"/>
        <a:ext cx="1549365" cy="77459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5CF35C-D8B4-40CD-AC4B-EB87F13805C3}" type="datetimeFigureOut">
              <a:rPr lang="en-US" smtClean="0"/>
              <a:t>5/15/2026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DD243B-FFB1-446E-9114-40ACCD7DCCD8}"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楷体" panose="02010609060101010101" charset="-122"/>
                <a:ea typeface="楷体" panose="02010609060101010101" charset="-122"/>
                <a:cs typeface="楷体" panose="02010609060101010101" charset="-122"/>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楷体" panose="02010609060101010101" charset="-122"/>
                <a:ea typeface="楷体" panose="02010609060101010101" charset="-122"/>
                <a:cs typeface="楷体" panose="02010609060101010101" charset="-122"/>
              </a:defRPr>
            </a:lvl1pPr>
          </a:lstStyle>
          <a:p>
            <a:fld id="{997604B2-0104-47E2-A454-F16A8221FE53}" type="datetimeFigureOut">
              <a:rPr lang="en-US" smtClean="0"/>
              <a:t>5/15/2026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楷体" panose="02010609060101010101" charset="-122"/>
                <a:ea typeface="楷体" panose="02010609060101010101" charset="-122"/>
                <a:cs typeface="楷体" panose="02010609060101010101" charset="-122"/>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楷体" panose="02010609060101010101" charset="-122"/>
                <a:ea typeface="楷体" panose="02010609060101010101" charset="-122"/>
                <a:cs typeface="楷体" panose="02010609060101010101" charset="-122"/>
              </a:defRPr>
            </a:lvl1pPr>
          </a:lstStyle>
          <a:p>
            <a:fld id="{28549D33-5D85-48A9-B874-2732B52B07D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楷体" panose="02010609060101010101" charset="-122"/>
        <a:ea typeface="楷体" panose="02010609060101010101" charset="-122"/>
        <a:cs typeface="楷体" panose="02010609060101010101" charset="-122"/>
      </a:defRPr>
    </a:lvl1pPr>
    <a:lvl2pPr marL="457200" algn="l" defTabSz="914400" rtl="0" eaLnBrk="1" latinLnBrk="0" hangingPunct="1">
      <a:defRPr sz="1200" kern="1200">
        <a:solidFill>
          <a:schemeClr val="tx1"/>
        </a:solidFill>
        <a:latin typeface="楷体" panose="02010609060101010101" charset="-122"/>
        <a:ea typeface="楷体" panose="02010609060101010101" charset="-122"/>
        <a:cs typeface="楷体" panose="02010609060101010101" charset="-122"/>
      </a:defRPr>
    </a:lvl2pPr>
    <a:lvl3pPr marL="914400" algn="l" defTabSz="914400" rtl="0" eaLnBrk="1" latinLnBrk="0" hangingPunct="1">
      <a:defRPr sz="1200" kern="1200">
        <a:solidFill>
          <a:schemeClr val="tx1"/>
        </a:solidFill>
        <a:latin typeface="楷体" panose="02010609060101010101" charset="-122"/>
        <a:ea typeface="楷体" panose="02010609060101010101" charset="-122"/>
        <a:cs typeface="楷体" panose="02010609060101010101" charset="-122"/>
      </a:defRPr>
    </a:lvl3pPr>
    <a:lvl4pPr marL="1371600" algn="l" defTabSz="914400" rtl="0" eaLnBrk="1" latinLnBrk="0" hangingPunct="1">
      <a:defRPr sz="1200" kern="1200">
        <a:solidFill>
          <a:schemeClr val="tx1"/>
        </a:solidFill>
        <a:latin typeface="楷体" panose="02010609060101010101" charset="-122"/>
        <a:ea typeface="楷体" panose="02010609060101010101" charset="-122"/>
        <a:cs typeface="楷体" panose="02010609060101010101" charset="-122"/>
      </a:defRPr>
    </a:lvl4pPr>
    <a:lvl5pPr marL="1828800" algn="l" defTabSz="914400" rtl="0" eaLnBrk="1" latinLnBrk="0" hangingPunct="1">
      <a:defRPr sz="1200" kern="1200">
        <a:solidFill>
          <a:schemeClr val="tx1"/>
        </a:solidFill>
        <a:latin typeface="楷体" panose="02010609060101010101" charset="-122"/>
        <a:ea typeface="楷体" panose="02010609060101010101" charset="-122"/>
        <a:cs typeface="楷体" panose="0201060906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9952" y="1149351"/>
            <a:ext cx="10452100" cy="2317751"/>
          </a:xfrm>
        </p:spPr>
        <p:txBody>
          <a:bodyPr/>
          <a:lstStyle/>
          <a:p>
            <a:r>
              <a:rPr lang="en-US"/>
              <a:t>Click to edit Master title style</a:t>
            </a:r>
          </a:p>
        </p:txBody>
      </p:sp>
      <p:sp>
        <p:nvSpPr>
          <p:cNvPr id="3" name="Content Placeholder 2"/>
          <p:cNvSpPr>
            <a:spLocks noGrp="1"/>
          </p:cNvSpPr>
          <p:nvPr>
            <p:ph idx="1"/>
          </p:nvPr>
        </p:nvSpPr>
        <p:spPr>
          <a:xfrm>
            <a:off x="869952" y="3530601"/>
            <a:ext cx="10452100" cy="793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Рисунок 10"/>
          <p:cNvSpPr>
            <a:spLocks noGrp="1"/>
          </p:cNvSpPr>
          <p:nvPr>
            <p:ph type="pic" sz="quarter" idx="15"/>
          </p:nvPr>
        </p:nvSpPr>
        <p:spPr>
          <a:xfrm>
            <a:off x="1957705" y="986790"/>
            <a:ext cx="2444750" cy="4923155"/>
          </a:xfrm>
        </p:spPr>
        <p:txBody>
          <a:bodyPr/>
          <a:lstStyle/>
          <a:p>
            <a:endParaRPr lang="ru-RU"/>
          </a:p>
        </p:txBody>
      </p:sp>
      <p:sp>
        <p:nvSpPr>
          <p:cNvPr id="7" name="Рисунок 10"/>
          <p:cNvSpPr>
            <a:spLocks noGrp="1"/>
          </p:cNvSpPr>
          <p:nvPr>
            <p:ph type="pic" sz="quarter" idx="10"/>
          </p:nvPr>
        </p:nvSpPr>
        <p:spPr>
          <a:xfrm>
            <a:off x="4712335" y="987425"/>
            <a:ext cx="2444750" cy="2063115"/>
          </a:xfrm>
        </p:spPr>
        <p:txBody>
          <a:bodyPr/>
          <a:lstStyle/>
          <a:p>
            <a:endParaRPr lang="ru-RU"/>
          </a:p>
        </p:txBody>
      </p:sp>
      <p:sp>
        <p:nvSpPr>
          <p:cNvPr id="9" name="Рисунок 10"/>
          <p:cNvSpPr>
            <a:spLocks noGrp="1"/>
          </p:cNvSpPr>
          <p:nvPr>
            <p:ph type="pic" sz="quarter" idx="12"/>
          </p:nvPr>
        </p:nvSpPr>
        <p:spPr>
          <a:xfrm>
            <a:off x="7466330" y="986790"/>
            <a:ext cx="2444750" cy="2063750"/>
          </a:xfrm>
        </p:spPr>
        <p:txBody>
          <a:bodyPr/>
          <a:lstStyle/>
          <a:p>
            <a:endParaRPr lang="ru-RU"/>
          </a:p>
        </p:txBody>
      </p:sp>
      <p:sp>
        <p:nvSpPr>
          <p:cNvPr id="10" name="Рисунок 10"/>
          <p:cNvSpPr>
            <a:spLocks noGrp="1"/>
          </p:cNvSpPr>
          <p:nvPr>
            <p:ph type="pic" sz="quarter" idx="11"/>
          </p:nvPr>
        </p:nvSpPr>
        <p:spPr>
          <a:xfrm>
            <a:off x="4712335" y="3461385"/>
            <a:ext cx="2444750" cy="2444418"/>
          </a:xfrm>
        </p:spPr>
        <p:txBody>
          <a:bodyPr/>
          <a:lstStyle/>
          <a:p>
            <a:endParaRPr lang="ru-RU"/>
          </a:p>
        </p:txBody>
      </p:sp>
      <p:sp>
        <p:nvSpPr>
          <p:cNvPr id="11" name="Рисунок 10"/>
          <p:cNvSpPr>
            <a:spLocks noGrp="1"/>
          </p:cNvSpPr>
          <p:nvPr>
            <p:ph type="pic" sz="quarter" idx="13"/>
          </p:nvPr>
        </p:nvSpPr>
        <p:spPr>
          <a:xfrm>
            <a:off x="7466330" y="3460750"/>
            <a:ext cx="2444750" cy="2449195"/>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E:\1.设计资源-标题要多长有多长\简历（PSD）\1.简历封面\花图片\日系\5\924571.png924571"/>
          <p:cNvPicPr/>
          <p:nvPr userDrawn="1"/>
        </p:nvPicPr>
        <p:blipFill>
          <a:blip r:embed="rId6"/>
          <a:srcRect/>
          <a:stretch>
            <a:fillRect/>
          </a:stretch>
        </p:blipFill>
        <p:spPr>
          <a:xfrm>
            <a:off x="-12065" y="-22225"/>
            <a:ext cx="12216130" cy="69024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464185" y="397510"/>
            <a:ext cx="11314430" cy="3406140"/>
          </a:xfrm>
          <a:prstGeom prst="rect">
            <a:avLst/>
          </a:prstGeom>
          <a:blipFill rotWithShape="1">
            <a:blip r:embed="rId2"/>
            <a:stretch>
              <a:fillRect t="-50000" b="-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 name="组合 5"/>
          <p:cNvGrpSpPr/>
          <p:nvPr/>
        </p:nvGrpSpPr>
        <p:grpSpPr>
          <a:xfrm>
            <a:off x="2340742" y="1917319"/>
            <a:ext cx="4987925" cy="3383280"/>
            <a:chOff x="-1731" y="4897"/>
            <a:chExt cx="7855" cy="5328"/>
          </a:xfrm>
        </p:grpSpPr>
        <p:sp>
          <p:nvSpPr>
            <p:cNvPr id="3" name="文本框 2"/>
            <p:cNvSpPr txBox="1"/>
            <p:nvPr/>
          </p:nvSpPr>
          <p:spPr>
            <a:xfrm>
              <a:off x="-1731" y="4897"/>
              <a:ext cx="1136" cy="2181"/>
            </a:xfrm>
            <a:prstGeom prst="rect">
              <a:avLst/>
            </a:prstGeom>
            <a:noFill/>
          </p:spPr>
          <p:txBody>
            <a:bodyPr wrap="square" rtlCol="0">
              <a:spAutoFit/>
            </a:bodyPr>
            <a:lstStyle/>
            <a:p>
              <a:pPr algn="ctr"/>
              <a:r>
                <a:rPr lang="zh-CN" altLang="zh-CN" sz="44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壹</a:t>
              </a:r>
              <a:r>
                <a:rPr lang="en-US" altLang="zh-CN" sz="20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01</a:t>
              </a:r>
            </a:p>
            <a:p>
              <a:pPr algn="ctr"/>
              <a:r>
                <a:rPr lang="en-US" altLang="zh-CN" sz="20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o</a:t>
              </a:r>
              <a:endParaRPr lang="zh-CN" altLang="en-US"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3781" y="7897"/>
              <a:ext cx="776" cy="2328"/>
            </a:xfrm>
            <a:prstGeom prst="rect">
              <a:avLst/>
            </a:prstGeom>
            <a:noFill/>
          </p:spPr>
          <p:txBody>
            <a:bodyPr vert="eaVert" wrap="square" rtlCol="0" anchor="b">
              <a:spAutoFit/>
            </a:bodyPr>
            <a:lstStyle/>
            <a:p>
              <a:pPr algn="l"/>
              <a:r>
                <a:rPr lang="zh-CN" altLang="en-US" sz="2000" dirty="0">
                  <a:latin typeface="楷体" panose="02010609060101010101" charset="-122"/>
                  <a:ea typeface="楷体" panose="02010609060101010101" charset="-122"/>
                  <a:cs typeface="Raleway" panose="020B0503030101060003" charset="0"/>
                  <a:sym typeface="+mn-ea"/>
                </a:rPr>
                <a:t>平面设计</a:t>
              </a:r>
            </a:p>
          </p:txBody>
        </p:sp>
        <p:sp>
          <p:nvSpPr>
            <p:cNvPr id="5" name="文本框 4"/>
            <p:cNvSpPr txBox="1"/>
            <p:nvPr/>
          </p:nvSpPr>
          <p:spPr>
            <a:xfrm>
              <a:off x="4750" y="8334"/>
              <a:ext cx="1374" cy="727"/>
            </a:xfrm>
            <a:prstGeom prst="rect">
              <a:avLst/>
            </a:prstGeom>
            <a:noFill/>
          </p:spPr>
          <p:txBody>
            <a:bodyPr vert="horz" wrap="square" rtlCol="0" anchor="t">
              <a:spAutoFit/>
            </a:bodyPr>
            <a:lstStyle/>
            <a:p>
              <a:pPr algn="l"/>
              <a:r>
                <a:rPr lang="en-US" altLang="zh-CN" sz="1200" dirty="0">
                  <a:latin typeface="楷体" panose="02010609060101010101" charset="-122"/>
                  <a:ea typeface="楷体" panose="02010609060101010101" charset="-122"/>
                  <a:cs typeface="Raleway" panose="020B0503030101060003" charset="0"/>
                  <a:sym typeface="+mn-ea"/>
                </a:rPr>
                <a:t>site analysis</a:t>
              </a:r>
            </a:p>
          </p:txBody>
        </p:sp>
      </p:grpSp>
      <p:grpSp>
        <p:nvGrpSpPr>
          <p:cNvPr id="7" name="组合 6"/>
          <p:cNvGrpSpPr/>
          <p:nvPr/>
        </p:nvGrpSpPr>
        <p:grpSpPr>
          <a:xfrm>
            <a:off x="2301579" y="1874325"/>
            <a:ext cx="4154805" cy="3274695"/>
            <a:chOff x="-3450" y="4803"/>
            <a:chExt cx="6543" cy="5157"/>
          </a:xfrm>
        </p:grpSpPr>
        <p:sp>
          <p:nvSpPr>
            <p:cNvPr id="8" name="文本框 7"/>
            <p:cNvSpPr txBox="1"/>
            <p:nvPr/>
          </p:nvSpPr>
          <p:spPr>
            <a:xfrm>
              <a:off x="1957" y="4803"/>
              <a:ext cx="1136" cy="2181"/>
            </a:xfrm>
            <a:prstGeom prst="rect">
              <a:avLst/>
            </a:prstGeom>
            <a:noFill/>
          </p:spPr>
          <p:txBody>
            <a:bodyPr wrap="square" rtlCol="0">
              <a:spAutoFit/>
            </a:bodyPr>
            <a:lstStyle/>
            <a:p>
              <a:pPr algn="ctr"/>
              <a:r>
                <a:rPr lang="zh-CN" altLang="zh-CN" sz="44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贰</a:t>
              </a:r>
              <a:r>
                <a:rPr lang="en-US" altLang="zh-CN" sz="20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02</a:t>
              </a:r>
            </a:p>
            <a:p>
              <a:pPr algn="ctr"/>
              <a:r>
                <a:rPr lang="en-US" altLang="zh-CN" sz="20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o</a:t>
              </a:r>
              <a:endParaRPr lang="zh-CN" altLang="en-US" sz="20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9" name="文本框 8"/>
            <p:cNvSpPr txBox="1"/>
            <p:nvPr/>
          </p:nvSpPr>
          <p:spPr>
            <a:xfrm>
              <a:off x="-3450" y="7876"/>
              <a:ext cx="1745" cy="2084"/>
            </a:xfrm>
            <a:prstGeom prst="rect">
              <a:avLst/>
            </a:prstGeom>
            <a:noFill/>
          </p:spPr>
          <p:txBody>
            <a:bodyPr vert="eaVert" wrap="square" rtlCol="0" anchor="b">
              <a:spAutoFit/>
            </a:bodyPr>
            <a:lstStyle/>
            <a:p>
              <a:r>
                <a:rPr lang="zh-CN" altLang="en-US" sz="2000" dirty="0">
                  <a:latin typeface="楷体" panose="02010609060101010101" charset="-122"/>
                  <a:ea typeface="楷体" panose="02010609060101010101" charset="-122"/>
                  <a:cs typeface="Raleway" panose="020B0503030101060003" charset="0"/>
                  <a:sym typeface="+mn-ea"/>
                </a:rPr>
                <a:t>设计理念场地概况</a:t>
              </a:r>
            </a:p>
          </p:txBody>
        </p:sp>
      </p:grpSp>
      <p:sp>
        <p:nvSpPr>
          <p:cNvPr id="12" name="文本框 11"/>
          <p:cNvSpPr txBox="1"/>
          <p:nvPr/>
        </p:nvSpPr>
        <p:spPr>
          <a:xfrm>
            <a:off x="9257797" y="1924380"/>
            <a:ext cx="721360" cy="1384935"/>
          </a:xfrm>
          <a:prstGeom prst="rect">
            <a:avLst/>
          </a:prstGeom>
          <a:noFill/>
        </p:spPr>
        <p:txBody>
          <a:bodyPr wrap="square" rtlCol="0">
            <a:spAutoFit/>
          </a:bodyPr>
          <a:lstStyle/>
          <a:p>
            <a:pPr algn="ctr"/>
            <a:r>
              <a:rPr lang="zh-CN" altLang="zh-CN" sz="44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叁</a:t>
            </a:r>
            <a:r>
              <a:rPr lang="en-US" altLang="zh-CN" sz="20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03</a:t>
            </a:r>
          </a:p>
          <a:p>
            <a:pPr algn="ctr"/>
            <a:r>
              <a:rPr lang="en-US" altLang="zh-CN" sz="20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o</a:t>
            </a:r>
            <a:endParaRPr lang="zh-CN" altLang="en-US" sz="20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1" name="文本框 20"/>
          <p:cNvSpPr txBox="1"/>
          <p:nvPr/>
        </p:nvSpPr>
        <p:spPr>
          <a:xfrm>
            <a:off x="9421429" y="3801792"/>
            <a:ext cx="492760" cy="1478280"/>
          </a:xfrm>
          <a:prstGeom prst="rect">
            <a:avLst/>
          </a:prstGeom>
          <a:noFill/>
        </p:spPr>
        <p:txBody>
          <a:bodyPr vert="eaVert" wrap="square" rtlCol="0" anchor="t">
            <a:spAutoFit/>
          </a:bodyPr>
          <a:lstStyle/>
          <a:p>
            <a:pPr algn="l"/>
            <a:r>
              <a:rPr lang="zh-CN" altLang="en-US" sz="2000" dirty="0">
                <a:latin typeface="楷体" panose="02010609060101010101" charset="-122"/>
                <a:ea typeface="楷体" panose="02010609060101010101" charset="-122"/>
                <a:cs typeface="Raleway" panose="020B0503030101060003" charset="0"/>
                <a:sym typeface="+mn-ea"/>
              </a:rPr>
              <a:t>效果图展示</a:t>
            </a:r>
          </a:p>
        </p:txBody>
      </p:sp>
      <p:sp>
        <p:nvSpPr>
          <p:cNvPr id="32" name="文本框 31">
            <a:extLst>
              <a:ext uri="{FF2B5EF4-FFF2-40B4-BE49-F238E27FC236}">
                <a16:creationId xmlns:a16="http://schemas.microsoft.com/office/drawing/2014/main" id="{4734F6E9-0ACB-5C71-3B9A-66D1C17CC3B0}"/>
              </a:ext>
            </a:extLst>
          </p:cNvPr>
          <p:cNvSpPr txBox="1"/>
          <p:nvPr/>
        </p:nvSpPr>
        <p:spPr>
          <a:xfrm>
            <a:off x="3062102" y="4064304"/>
            <a:ext cx="962888" cy="1015663"/>
          </a:xfrm>
          <a:prstGeom prst="rect">
            <a:avLst/>
          </a:prstGeom>
          <a:noFill/>
        </p:spPr>
        <p:txBody>
          <a:bodyPr wrap="square">
            <a:spAutoFit/>
          </a:bodyPr>
          <a:lstStyle/>
          <a:p>
            <a:r>
              <a:rPr lang="en-US" altLang="zh-CN" sz="1200" dirty="0">
                <a:latin typeface="楷体" panose="02010609060101010101" charset="-122"/>
                <a:ea typeface="楷体" panose="02010609060101010101" charset="-122"/>
              </a:rPr>
              <a:t>Design stories and </a:t>
            </a:r>
            <a:r>
              <a:rPr lang="zh-CN" altLang="en-US" sz="1200" dirty="0">
                <a:latin typeface="楷体" panose="02010609060101010101" charset="-122"/>
                <a:ea typeface="楷体" panose="02010609060101010101" charset="-122"/>
              </a:rPr>
              <a:t>Concept </a:t>
            </a:r>
            <a:endParaRPr lang="en-US" altLang="zh-CN" sz="1200" dirty="0">
              <a:latin typeface="楷体" panose="02010609060101010101" charset="-122"/>
              <a:ea typeface="楷体" panose="02010609060101010101" charset="-122"/>
            </a:endParaRPr>
          </a:p>
          <a:p>
            <a:r>
              <a:rPr lang="zh-CN" altLang="en-US" sz="1200" dirty="0">
                <a:latin typeface="楷体" panose="02010609060101010101" charset="-122"/>
                <a:ea typeface="楷体" panose="02010609060101010101" charset="-122"/>
              </a:rPr>
              <a:t>extraction</a:t>
            </a:r>
          </a:p>
        </p:txBody>
      </p:sp>
      <p:sp>
        <p:nvSpPr>
          <p:cNvPr id="35" name="文本框 34">
            <a:extLst>
              <a:ext uri="{FF2B5EF4-FFF2-40B4-BE49-F238E27FC236}">
                <a16:creationId xmlns:a16="http://schemas.microsoft.com/office/drawing/2014/main" id="{8BB9464B-0602-2B4C-2838-B73FA59AC88F}"/>
              </a:ext>
            </a:extLst>
          </p:cNvPr>
          <p:cNvSpPr txBox="1"/>
          <p:nvPr/>
        </p:nvSpPr>
        <p:spPr>
          <a:xfrm>
            <a:off x="9842841" y="4133564"/>
            <a:ext cx="962888" cy="1015663"/>
          </a:xfrm>
          <a:prstGeom prst="rect">
            <a:avLst/>
          </a:prstGeom>
          <a:noFill/>
        </p:spPr>
        <p:txBody>
          <a:bodyPr wrap="square">
            <a:spAutoFit/>
          </a:bodyPr>
          <a:lstStyle/>
          <a:p>
            <a:r>
              <a:rPr lang="en-US" altLang="zh-CN" sz="1200" dirty="0">
                <a:latin typeface="楷体" panose="02010609060101010101" charset="-122"/>
                <a:ea typeface="楷体" panose="02010609060101010101" charset="-122"/>
              </a:rPr>
              <a:t>Renderings are displayed</a:t>
            </a:r>
          </a:p>
          <a:p>
            <a:endParaRPr lang="en-US" altLang="zh-CN" sz="1200" dirty="0">
              <a:latin typeface="楷体" panose="02010609060101010101" charset="-122"/>
              <a:ea typeface="楷体" panose="02010609060101010101" charset="-122"/>
            </a:endParaRPr>
          </a:p>
          <a:p>
            <a:endParaRPr lang="en-US" altLang="zh-CN" sz="1200" dirty="0">
              <a:latin typeface="楷体" panose="02010609060101010101" charset="-122"/>
              <a:ea typeface="楷体" panose="02010609060101010101" charset="-122"/>
            </a:endParaRPr>
          </a:p>
        </p:txBody>
      </p:sp>
      <p:pic>
        <p:nvPicPr>
          <p:cNvPr id="36" name="图片 35">
            <a:extLst>
              <a:ext uri="{FF2B5EF4-FFF2-40B4-BE49-F238E27FC236}">
                <a16:creationId xmlns:a16="http://schemas.microsoft.com/office/drawing/2014/main" id="{7FCEE75C-DDF6-90C3-ABD3-F4C31C76A0C5}"/>
              </a:ext>
            </a:extLst>
          </p:cNvPr>
          <p:cNvPicPr>
            <a:picLocks noChangeAspect="1"/>
          </p:cNvPicPr>
          <p:nvPr/>
        </p:nvPicPr>
        <p:blipFill rotWithShape="1">
          <a:blip r:embed="rId3"/>
          <a:srcRect t="56060"/>
          <a:stretch/>
        </p:blipFill>
        <p:spPr>
          <a:xfrm>
            <a:off x="464185" y="5277739"/>
            <a:ext cx="11315157" cy="14974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prst="coolSlant"/>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2" grpId="0"/>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47E16E6-5033-BF1F-C6FE-FC35D85946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2" name="文本框 1">
            <a:extLst>
              <a:ext uri="{FF2B5EF4-FFF2-40B4-BE49-F238E27FC236}">
                <a16:creationId xmlns:a16="http://schemas.microsoft.com/office/drawing/2014/main" id="{CA20175F-9796-4632-106A-59C90606D594}"/>
              </a:ext>
            </a:extLst>
          </p:cNvPr>
          <p:cNvSpPr txBox="1"/>
          <p:nvPr/>
        </p:nvSpPr>
        <p:spPr>
          <a:xfrm>
            <a:off x="674703" y="1686758"/>
            <a:ext cx="390617" cy="3970318"/>
          </a:xfrm>
          <a:prstGeom prst="rect">
            <a:avLst/>
          </a:prstGeom>
          <a:noFill/>
        </p:spPr>
        <p:txBody>
          <a:bodyPr wrap="square">
            <a:spAutoFit/>
          </a:bodyPr>
          <a:lstStyle/>
          <a:p>
            <a:r>
              <a:rPr lang="zh-CN" altLang="en-US" sz="3600" b="1" dirty="0"/>
              <a:t>向东南望侧面观</a:t>
            </a:r>
          </a:p>
        </p:txBody>
      </p:sp>
    </p:spTree>
    <p:extLst>
      <p:ext uri="{BB962C8B-B14F-4D97-AF65-F5344CB8AC3E}">
        <p14:creationId xmlns:p14="http://schemas.microsoft.com/office/powerpoint/2010/main" val="267050922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2CE9AE1-6751-62CF-84D0-CD9661CEA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010" y="0"/>
            <a:ext cx="11052990" cy="6858000"/>
          </a:xfrm>
          <a:prstGeom prst="rect">
            <a:avLst/>
          </a:prstGeom>
        </p:spPr>
      </p:pic>
      <p:sp>
        <p:nvSpPr>
          <p:cNvPr id="2" name="文本框 1">
            <a:extLst>
              <a:ext uri="{FF2B5EF4-FFF2-40B4-BE49-F238E27FC236}">
                <a16:creationId xmlns:a16="http://schemas.microsoft.com/office/drawing/2014/main" id="{8E3BE86C-8666-37A2-A1A4-055DB9A5872B}"/>
              </a:ext>
            </a:extLst>
          </p:cNvPr>
          <p:cNvSpPr txBox="1"/>
          <p:nvPr/>
        </p:nvSpPr>
        <p:spPr>
          <a:xfrm>
            <a:off x="248575" y="2725445"/>
            <a:ext cx="390617" cy="1754326"/>
          </a:xfrm>
          <a:prstGeom prst="rect">
            <a:avLst/>
          </a:prstGeom>
          <a:noFill/>
        </p:spPr>
        <p:txBody>
          <a:bodyPr wrap="square">
            <a:spAutoFit/>
          </a:bodyPr>
          <a:lstStyle/>
          <a:p>
            <a:r>
              <a:rPr lang="zh-CN" altLang="en-US" sz="3600" b="1" dirty="0"/>
              <a:t>正面观</a:t>
            </a:r>
          </a:p>
        </p:txBody>
      </p:sp>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4689A5-5688-3B9D-47E3-5430E6C98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551" y="0"/>
            <a:ext cx="9111449" cy="6836258"/>
          </a:xfrm>
          <a:prstGeom prst="rect">
            <a:avLst/>
          </a:prstGeom>
        </p:spPr>
      </p:pic>
      <p:sp>
        <p:nvSpPr>
          <p:cNvPr id="8" name="文本框 7">
            <a:extLst>
              <a:ext uri="{FF2B5EF4-FFF2-40B4-BE49-F238E27FC236}">
                <a16:creationId xmlns:a16="http://schemas.microsoft.com/office/drawing/2014/main" id="{B283D8BF-4D0D-4E32-54C7-1F093664E9B7}"/>
              </a:ext>
            </a:extLst>
          </p:cNvPr>
          <p:cNvSpPr txBox="1"/>
          <p:nvPr/>
        </p:nvSpPr>
        <p:spPr>
          <a:xfrm>
            <a:off x="1189608" y="1686758"/>
            <a:ext cx="390617" cy="3970318"/>
          </a:xfrm>
          <a:prstGeom prst="rect">
            <a:avLst/>
          </a:prstGeom>
          <a:noFill/>
        </p:spPr>
        <p:txBody>
          <a:bodyPr wrap="square">
            <a:spAutoFit/>
          </a:bodyPr>
          <a:lstStyle/>
          <a:p>
            <a:r>
              <a:rPr lang="zh-CN" altLang="en-US" sz="3600" b="1" dirty="0"/>
              <a:t>北侧正面观节点</a:t>
            </a:r>
          </a:p>
        </p:txBody>
      </p:sp>
    </p:spTree>
    <p:extLst>
      <p:ext uri="{BB962C8B-B14F-4D97-AF65-F5344CB8AC3E}">
        <p14:creationId xmlns:p14="http://schemas.microsoft.com/office/powerpoint/2010/main" val="211215930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B283D8BF-4D0D-4E32-54C7-1F093664E9B7}"/>
              </a:ext>
            </a:extLst>
          </p:cNvPr>
          <p:cNvSpPr txBox="1"/>
          <p:nvPr/>
        </p:nvSpPr>
        <p:spPr>
          <a:xfrm>
            <a:off x="1189608" y="1686758"/>
            <a:ext cx="390617" cy="3970318"/>
          </a:xfrm>
          <a:prstGeom prst="rect">
            <a:avLst/>
          </a:prstGeom>
          <a:noFill/>
        </p:spPr>
        <p:txBody>
          <a:bodyPr wrap="square">
            <a:spAutoFit/>
          </a:bodyPr>
          <a:lstStyle/>
          <a:p>
            <a:r>
              <a:rPr lang="zh-CN" altLang="en-US" sz="3600" b="1" dirty="0"/>
              <a:t>南侧正面观节点</a:t>
            </a:r>
          </a:p>
        </p:txBody>
      </p:sp>
      <p:pic>
        <p:nvPicPr>
          <p:cNvPr id="3" name="图片 2">
            <a:extLst>
              <a:ext uri="{FF2B5EF4-FFF2-40B4-BE49-F238E27FC236}">
                <a16:creationId xmlns:a16="http://schemas.microsoft.com/office/drawing/2014/main" id="{980A9C47-435E-44A1-156D-308FB6283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572" y="0"/>
            <a:ext cx="9140428" cy="6858000"/>
          </a:xfrm>
          <a:prstGeom prst="rect">
            <a:avLst/>
          </a:prstGeom>
        </p:spPr>
      </p:pic>
    </p:spTree>
    <p:extLst>
      <p:ext uri="{BB962C8B-B14F-4D97-AF65-F5344CB8AC3E}">
        <p14:creationId xmlns:p14="http://schemas.microsoft.com/office/powerpoint/2010/main" val="10174620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AFC436EC-2B54-C01B-098E-56DF22FE2D37}"/>
              </a:ext>
            </a:extLst>
          </p:cNvPr>
          <p:cNvSpPr txBox="1"/>
          <p:nvPr/>
        </p:nvSpPr>
        <p:spPr>
          <a:xfrm>
            <a:off x="2114232" y="2751891"/>
            <a:ext cx="9107141" cy="1354217"/>
          </a:xfrm>
          <a:prstGeom prst="rect">
            <a:avLst/>
          </a:prstGeom>
          <a:noFill/>
          <a:effectLst/>
        </p:spPr>
        <p:txBody>
          <a:bodyPr wrap="square" lIns="0" tIns="0" rIns="0" bIns="0" rtlCol="0">
            <a:spAutoFit/>
          </a:bodyPr>
          <a:lstStyle/>
          <a:p>
            <a:pPr algn="l"/>
            <a:r>
              <a:rPr lang="zh-CN" altLang="en-US" sz="8800"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感谢大家的聆听</a:t>
            </a:r>
          </a:p>
        </p:txBody>
      </p:sp>
    </p:spTree>
    <p:extLst>
      <p:ext uri="{BB962C8B-B14F-4D97-AF65-F5344CB8AC3E}">
        <p14:creationId xmlns:p14="http://schemas.microsoft.com/office/powerpoint/2010/main" val="1014092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9337"/>
          <p:cNvSpPr>
            <a:spLocks noEditPoints="1"/>
          </p:cNvSpPr>
          <p:nvPr/>
        </p:nvSpPr>
        <p:spPr bwMode="auto">
          <a:xfrm>
            <a:off x="6587490" y="-358775"/>
            <a:ext cx="6284595" cy="7597140"/>
          </a:xfrm>
          <a:custGeom>
            <a:avLst/>
            <a:gdLst>
              <a:gd name="T0" fmla="*/ 64 w 5292"/>
              <a:gd name="T1" fmla="*/ 2066 h 3490"/>
              <a:gd name="T2" fmla="*/ 65 w 5292"/>
              <a:gd name="T3" fmla="*/ 2037 h 3490"/>
              <a:gd name="T4" fmla="*/ 152 w 5292"/>
              <a:gd name="T5" fmla="*/ 2391 h 3490"/>
              <a:gd name="T6" fmla="*/ 35 w 5292"/>
              <a:gd name="T7" fmla="*/ 2106 h 3490"/>
              <a:gd name="T8" fmla="*/ 71 w 5292"/>
              <a:gd name="T9" fmla="*/ 2152 h 3490"/>
              <a:gd name="T10" fmla="*/ 103 w 5292"/>
              <a:gd name="T11" fmla="*/ 2222 h 3490"/>
              <a:gd name="T12" fmla="*/ 77 w 5292"/>
              <a:gd name="T13" fmla="*/ 2212 h 3490"/>
              <a:gd name="T14" fmla="*/ 68 w 5292"/>
              <a:gd name="T15" fmla="*/ 2246 h 3490"/>
              <a:gd name="T16" fmla="*/ 62 w 5292"/>
              <a:gd name="T17" fmla="*/ 2266 h 3490"/>
              <a:gd name="T18" fmla="*/ 85 w 5292"/>
              <a:gd name="T19" fmla="*/ 2313 h 3490"/>
              <a:gd name="T20" fmla="*/ 97 w 5292"/>
              <a:gd name="T21" fmla="*/ 2331 h 3490"/>
              <a:gd name="T22" fmla="*/ 108 w 5292"/>
              <a:gd name="T23" fmla="*/ 2360 h 3490"/>
              <a:gd name="T24" fmla="*/ 123 w 5292"/>
              <a:gd name="T25" fmla="*/ 2393 h 3490"/>
              <a:gd name="T26" fmla="*/ 95 w 5292"/>
              <a:gd name="T27" fmla="*/ 2406 h 3490"/>
              <a:gd name="T28" fmla="*/ 126 w 5292"/>
              <a:gd name="T29" fmla="*/ 2512 h 3490"/>
              <a:gd name="T30" fmla="*/ 173 w 5292"/>
              <a:gd name="T31" fmla="*/ 2669 h 3490"/>
              <a:gd name="T32" fmla="*/ 185 w 5292"/>
              <a:gd name="T33" fmla="*/ 2787 h 3490"/>
              <a:gd name="T34" fmla="*/ 190 w 5292"/>
              <a:gd name="T35" fmla="*/ 2797 h 3490"/>
              <a:gd name="T36" fmla="*/ 168 w 5292"/>
              <a:gd name="T37" fmla="*/ 2846 h 3490"/>
              <a:gd name="T38" fmla="*/ 157 w 5292"/>
              <a:gd name="T39" fmla="*/ 3049 h 3490"/>
              <a:gd name="T40" fmla="*/ 134 w 5292"/>
              <a:gd name="T41" fmla="*/ 3096 h 3490"/>
              <a:gd name="T42" fmla="*/ 133 w 5292"/>
              <a:gd name="T43" fmla="*/ 3113 h 3490"/>
              <a:gd name="T44" fmla="*/ 120 w 5292"/>
              <a:gd name="T45" fmla="*/ 3205 h 3490"/>
              <a:gd name="T46" fmla="*/ 109 w 5292"/>
              <a:gd name="T47" fmla="*/ 3268 h 3490"/>
              <a:gd name="T48" fmla="*/ 106 w 5292"/>
              <a:gd name="T49" fmla="*/ 3428 h 3490"/>
              <a:gd name="T50" fmla="*/ 145 w 5292"/>
              <a:gd name="T51" fmla="*/ 174 h 3490"/>
              <a:gd name="T52" fmla="*/ 132 w 5292"/>
              <a:gd name="T53" fmla="*/ 205 h 3490"/>
              <a:gd name="T54" fmla="*/ 158 w 5292"/>
              <a:gd name="T55" fmla="*/ 272 h 3490"/>
              <a:gd name="T56" fmla="*/ 160 w 5292"/>
              <a:gd name="T57" fmla="*/ 301 h 3490"/>
              <a:gd name="T58" fmla="*/ 197 w 5292"/>
              <a:gd name="T59" fmla="*/ 430 h 3490"/>
              <a:gd name="T60" fmla="*/ 233 w 5292"/>
              <a:gd name="T61" fmla="*/ 512 h 3490"/>
              <a:gd name="T62" fmla="*/ 237 w 5292"/>
              <a:gd name="T63" fmla="*/ 568 h 3490"/>
              <a:gd name="T64" fmla="*/ 244 w 5292"/>
              <a:gd name="T65" fmla="*/ 725 h 3490"/>
              <a:gd name="T66" fmla="*/ 199 w 5292"/>
              <a:gd name="T67" fmla="*/ 800 h 3490"/>
              <a:gd name="T68" fmla="*/ 185 w 5292"/>
              <a:gd name="T69" fmla="*/ 895 h 3490"/>
              <a:gd name="T70" fmla="*/ 178 w 5292"/>
              <a:gd name="T71" fmla="*/ 987 h 3490"/>
              <a:gd name="T72" fmla="*/ 170 w 5292"/>
              <a:gd name="T73" fmla="*/ 1038 h 3490"/>
              <a:gd name="T74" fmla="*/ 139 w 5292"/>
              <a:gd name="T75" fmla="*/ 1092 h 3490"/>
              <a:gd name="T76" fmla="*/ 170 w 5292"/>
              <a:gd name="T77" fmla="*/ 1192 h 3490"/>
              <a:gd name="T78" fmla="*/ 133 w 5292"/>
              <a:gd name="T79" fmla="*/ 1296 h 3490"/>
              <a:gd name="T80" fmla="*/ 111 w 5292"/>
              <a:gd name="T81" fmla="*/ 1314 h 3490"/>
              <a:gd name="T82" fmla="*/ 91 w 5292"/>
              <a:gd name="T83" fmla="*/ 1327 h 3490"/>
              <a:gd name="T84" fmla="*/ 78 w 5292"/>
              <a:gd name="T85" fmla="*/ 1392 h 3490"/>
              <a:gd name="T86" fmla="*/ 75 w 5292"/>
              <a:gd name="T87" fmla="*/ 1471 h 3490"/>
              <a:gd name="T88" fmla="*/ 89 w 5292"/>
              <a:gd name="T89" fmla="*/ 1531 h 3490"/>
              <a:gd name="T90" fmla="*/ 79 w 5292"/>
              <a:gd name="T91" fmla="*/ 1575 h 3490"/>
              <a:gd name="T92" fmla="*/ 73 w 5292"/>
              <a:gd name="T93" fmla="*/ 1622 h 3490"/>
              <a:gd name="T94" fmla="*/ 49 w 5292"/>
              <a:gd name="T95" fmla="*/ 1653 h 3490"/>
              <a:gd name="T96" fmla="*/ 23 w 5292"/>
              <a:gd name="T97" fmla="*/ 1742 h 3490"/>
              <a:gd name="T98" fmla="*/ 26 w 5292"/>
              <a:gd name="T99" fmla="*/ 1781 h 3490"/>
              <a:gd name="T100" fmla="*/ 23 w 5292"/>
              <a:gd name="T101" fmla="*/ 1814 h 3490"/>
              <a:gd name="T102" fmla="*/ 37 w 5292"/>
              <a:gd name="T103" fmla="*/ 1905 h 3490"/>
              <a:gd name="T104" fmla="*/ 23 w 5292"/>
              <a:gd name="T105" fmla="*/ 1967 h 3490"/>
              <a:gd name="T106" fmla="*/ 48 w 5292"/>
              <a:gd name="T107" fmla="*/ 1974 h 3490"/>
              <a:gd name="T108" fmla="*/ 46 w 5292"/>
              <a:gd name="T109" fmla="*/ 2009 h 3490"/>
              <a:gd name="T110" fmla="*/ 62 w 5292"/>
              <a:gd name="T111" fmla="*/ 2027 h 3490"/>
              <a:gd name="T112" fmla="*/ 45 w 5292"/>
              <a:gd name="T113" fmla="*/ 2075 h 3490"/>
              <a:gd name="T114" fmla="*/ 14 w 5292"/>
              <a:gd name="T115" fmla="*/ 2092 h 3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2" h="3490">
                <a:moveTo>
                  <a:pt x="55" y="2048"/>
                </a:moveTo>
                <a:cubicBezTo>
                  <a:pt x="59" y="2049"/>
                  <a:pt x="63" y="2049"/>
                  <a:pt x="67" y="2050"/>
                </a:cubicBezTo>
                <a:cubicBezTo>
                  <a:pt x="70" y="2052"/>
                  <a:pt x="74" y="2054"/>
                  <a:pt x="73" y="2057"/>
                </a:cubicBezTo>
                <a:lnTo>
                  <a:pt x="70" y="2059"/>
                </a:lnTo>
                <a:cubicBezTo>
                  <a:pt x="67" y="2060"/>
                  <a:pt x="65" y="2062"/>
                  <a:pt x="64" y="2065"/>
                </a:cubicBezTo>
                <a:lnTo>
                  <a:pt x="64" y="2066"/>
                </a:lnTo>
                <a:lnTo>
                  <a:pt x="61" y="2068"/>
                </a:lnTo>
                <a:lnTo>
                  <a:pt x="61" y="2068"/>
                </a:lnTo>
                <a:cubicBezTo>
                  <a:pt x="55" y="2069"/>
                  <a:pt x="50" y="2067"/>
                  <a:pt x="50" y="2059"/>
                </a:cubicBezTo>
                <a:cubicBezTo>
                  <a:pt x="52" y="2056"/>
                  <a:pt x="54" y="2052"/>
                  <a:pt x="55" y="2048"/>
                </a:cubicBezTo>
                <a:moveTo>
                  <a:pt x="65" y="2037"/>
                </a:moveTo>
                <a:lnTo>
                  <a:pt x="65" y="2037"/>
                </a:lnTo>
                <a:lnTo>
                  <a:pt x="66" y="2037"/>
                </a:lnTo>
                <a:lnTo>
                  <a:pt x="65" y="2037"/>
                </a:lnTo>
                <a:lnTo>
                  <a:pt x="64" y="2040"/>
                </a:lnTo>
                <a:cubicBezTo>
                  <a:pt x="62" y="2040"/>
                  <a:pt x="60" y="2038"/>
                  <a:pt x="58" y="2036"/>
                </a:cubicBezTo>
                <a:cubicBezTo>
                  <a:pt x="61" y="2037"/>
                  <a:pt x="63" y="2037"/>
                  <a:pt x="65" y="2037"/>
                </a:cubicBezTo>
                <a:close/>
                <a:moveTo>
                  <a:pt x="152" y="2391"/>
                </a:moveTo>
                <a:lnTo>
                  <a:pt x="151" y="2391"/>
                </a:lnTo>
                <a:cubicBezTo>
                  <a:pt x="149" y="2393"/>
                  <a:pt x="148" y="2395"/>
                  <a:pt x="146" y="2397"/>
                </a:cubicBezTo>
                <a:cubicBezTo>
                  <a:pt x="147" y="2394"/>
                  <a:pt x="147" y="2392"/>
                  <a:pt x="146" y="2390"/>
                </a:cubicBezTo>
                <a:cubicBezTo>
                  <a:pt x="148" y="2389"/>
                  <a:pt x="151" y="2389"/>
                  <a:pt x="152" y="2391"/>
                </a:cubicBezTo>
                <a:close/>
                <a:moveTo>
                  <a:pt x="14" y="2092"/>
                </a:moveTo>
                <a:cubicBezTo>
                  <a:pt x="14" y="2107"/>
                  <a:pt x="30" y="2100"/>
                  <a:pt x="35" y="2106"/>
                </a:cubicBezTo>
                <a:cubicBezTo>
                  <a:pt x="40" y="2112"/>
                  <a:pt x="28" y="2125"/>
                  <a:pt x="41" y="2130"/>
                </a:cubicBezTo>
                <a:lnTo>
                  <a:pt x="45" y="2132"/>
                </a:lnTo>
                <a:cubicBezTo>
                  <a:pt x="49" y="2133"/>
                  <a:pt x="53" y="2138"/>
                  <a:pt x="56" y="2146"/>
                </a:cubicBezTo>
                <a:cubicBezTo>
                  <a:pt x="57" y="2148"/>
                  <a:pt x="59" y="2149"/>
                  <a:pt x="62" y="2149"/>
                </a:cubicBezTo>
                <a:cubicBezTo>
                  <a:pt x="64" y="2150"/>
                  <a:pt x="66" y="2150"/>
                  <a:pt x="68" y="2150"/>
                </a:cubicBezTo>
                <a:lnTo>
                  <a:pt x="71" y="2152"/>
                </a:lnTo>
                <a:cubicBezTo>
                  <a:pt x="69" y="2158"/>
                  <a:pt x="74" y="2163"/>
                  <a:pt x="76" y="2168"/>
                </a:cubicBezTo>
                <a:cubicBezTo>
                  <a:pt x="79" y="2171"/>
                  <a:pt x="82" y="2175"/>
                  <a:pt x="86" y="2177"/>
                </a:cubicBezTo>
                <a:cubicBezTo>
                  <a:pt x="86" y="2179"/>
                  <a:pt x="87" y="2181"/>
                  <a:pt x="89" y="2182"/>
                </a:cubicBezTo>
                <a:cubicBezTo>
                  <a:pt x="91" y="2184"/>
                  <a:pt x="93" y="2186"/>
                  <a:pt x="95" y="2189"/>
                </a:cubicBezTo>
                <a:lnTo>
                  <a:pt x="96" y="2190"/>
                </a:lnTo>
                <a:cubicBezTo>
                  <a:pt x="99" y="2200"/>
                  <a:pt x="110" y="2209"/>
                  <a:pt x="103" y="2222"/>
                </a:cubicBezTo>
                <a:lnTo>
                  <a:pt x="103" y="2222"/>
                </a:lnTo>
                <a:cubicBezTo>
                  <a:pt x="97" y="2223"/>
                  <a:pt x="97" y="2216"/>
                  <a:pt x="93" y="2214"/>
                </a:cubicBezTo>
                <a:cubicBezTo>
                  <a:pt x="91" y="2216"/>
                  <a:pt x="89" y="2218"/>
                  <a:pt x="87" y="2221"/>
                </a:cubicBezTo>
                <a:cubicBezTo>
                  <a:pt x="87" y="2223"/>
                  <a:pt x="87" y="2224"/>
                  <a:pt x="88" y="2226"/>
                </a:cubicBezTo>
                <a:lnTo>
                  <a:pt x="86" y="2223"/>
                </a:lnTo>
                <a:cubicBezTo>
                  <a:pt x="83" y="2219"/>
                  <a:pt x="82" y="2214"/>
                  <a:pt x="77" y="2212"/>
                </a:cubicBezTo>
                <a:lnTo>
                  <a:pt x="73" y="2208"/>
                </a:lnTo>
                <a:cubicBezTo>
                  <a:pt x="64" y="2206"/>
                  <a:pt x="62" y="2210"/>
                  <a:pt x="64" y="2218"/>
                </a:cubicBezTo>
                <a:lnTo>
                  <a:pt x="64" y="2218"/>
                </a:lnTo>
                <a:cubicBezTo>
                  <a:pt x="71" y="2225"/>
                  <a:pt x="68" y="2232"/>
                  <a:pt x="65" y="2239"/>
                </a:cubicBezTo>
                <a:lnTo>
                  <a:pt x="65" y="2242"/>
                </a:lnTo>
                <a:cubicBezTo>
                  <a:pt x="66" y="2244"/>
                  <a:pt x="67" y="2245"/>
                  <a:pt x="68" y="2246"/>
                </a:cubicBezTo>
                <a:cubicBezTo>
                  <a:pt x="71" y="2248"/>
                  <a:pt x="73" y="2249"/>
                  <a:pt x="76" y="2249"/>
                </a:cubicBezTo>
                <a:cubicBezTo>
                  <a:pt x="74" y="2252"/>
                  <a:pt x="73" y="2255"/>
                  <a:pt x="74" y="2259"/>
                </a:cubicBezTo>
                <a:lnTo>
                  <a:pt x="75" y="2263"/>
                </a:lnTo>
                <a:lnTo>
                  <a:pt x="74" y="2267"/>
                </a:lnTo>
                <a:lnTo>
                  <a:pt x="74" y="2266"/>
                </a:lnTo>
                <a:cubicBezTo>
                  <a:pt x="70" y="2265"/>
                  <a:pt x="66" y="2264"/>
                  <a:pt x="62" y="2266"/>
                </a:cubicBezTo>
                <a:lnTo>
                  <a:pt x="63" y="2270"/>
                </a:lnTo>
                <a:lnTo>
                  <a:pt x="62" y="2270"/>
                </a:lnTo>
                <a:cubicBezTo>
                  <a:pt x="60" y="2271"/>
                  <a:pt x="60" y="2273"/>
                  <a:pt x="61" y="2274"/>
                </a:cubicBezTo>
                <a:cubicBezTo>
                  <a:pt x="68" y="2285"/>
                  <a:pt x="63" y="2299"/>
                  <a:pt x="74" y="2308"/>
                </a:cubicBezTo>
                <a:cubicBezTo>
                  <a:pt x="77" y="2311"/>
                  <a:pt x="81" y="2312"/>
                  <a:pt x="84" y="2310"/>
                </a:cubicBezTo>
                <a:lnTo>
                  <a:pt x="85" y="2313"/>
                </a:lnTo>
                <a:lnTo>
                  <a:pt x="85" y="2315"/>
                </a:lnTo>
                <a:cubicBezTo>
                  <a:pt x="83" y="2319"/>
                  <a:pt x="81" y="2323"/>
                  <a:pt x="85" y="2328"/>
                </a:cubicBezTo>
                <a:lnTo>
                  <a:pt x="86" y="2330"/>
                </a:lnTo>
                <a:cubicBezTo>
                  <a:pt x="87" y="2331"/>
                  <a:pt x="89" y="2332"/>
                  <a:pt x="90" y="2332"/>
                </a:cubicBezTo>
                <a:lnTo>
                  <a:pt x="93" y="2332"/>
                </a:lnTo>
                <a:lnTo>
                  <a:pt x="97" y="2331"/>
                </a:lnTo>
                <a:cubicBezTo>
                  <a:pt x="107" y="2335"/>
                  <a:pt x="103" y="2345"/>
                  <a:pt x="101" y="2355"/>
                </a:cubicBezTo>
                <a:lnTo>
                  <a:pt x="105" y="2355"/>
                </a:lnTo>
                <a:lnTo>
                  <a:pt x="105" y="2355"/>
                </a:lnTo>
                <a:lnTo>
                  <a:pt x="105" y="2355"/>
                </a:lnTo>
                <a:cubicBezTo>
                  <a:pt x="106" y="2357"/>
                  <a:pt x="107" y="2358"/>
                  <a:pt x="108" y="2360"/>
                </a:cubicBezTo>
                <a:lnTo>
                  <a:pt x="108" y="2360"/>
                </a:lnTo>
                <a:lnTo>
                  <a:pt x="108" y="2360"/>
                </a:lnTo>
                <a:cubicBezTo>
                  <a:pt x="107" y="2368"/>
                  <a:pt x="113" y="2370"/>
                  <a:pt x="118" y="2374"/>
                </a:cubicBezTo>
                <a:lnTo>
                  <a:pt x="118" y="2374"/>
                </a:lnTo>
                <a:cubicBezTo>
                  <a:pt x="120" y="2379"/>
                  <a:pt x="122" y="2385"/>
                  <a:pt x="124" y="2391"/>
                </a:cubicBezTo>
                <a:lnTo>
                  <a:pt x="123" y="2393"/>
                </a:lnTo>
                <a:lnTo>
                  <a:pt x="123" y="2393"/>
                </a:lnTo>
                <a:cubicBezTo>
                  <a:pt x="121" y="2394"/>
                  <a:pt x="120" y="2396"/>
                  <a:pt x="119" y="2397"/>
                </a:cubicBezTo>
                <a:cubicBezTo>
                  <a:pt x="117" y="2395"/>
                  <a:pt x="114" y="2395"/>
                  <a:pt x="112" y="2393"/>
                </a:cubicBezTo>
                <a:cubicBezTo>
                  <a:pt x="110" y="2393"/>
                  <a:pt x="108" y="2393"/>
                  <a:pt x="106" y="2394"/>
                </a:cubicBezTo>
                <a:cubicBezTo>
                  <a:pt x="101" y="2395"/>
                  <a:pt x="97" y="2396"/>
                  <a:pt x="93" y="2392"/>
                </a:cubicBezTo>
                <a:cubicBezTo>
                  <a:pt x="92" y="2391"/>
                  <a:pt x="89" y="2397"/>
                  <a:pt x="90" y="2399"/>
                </a:cubicBezTo>
                <a:cubicBezTo>
                  <a:pt x="91" y="2400"/>
                  <a:pt x="93" y="2404"/>
                  <a:pt x="95" y="2406"/>
                </a:cubicBezTo>
                <a:lnTo>
                  <a:pt x="94" y="2408"/>
                </a:lnTo>
                <a:cubicBezTo>
                  <a:pt x="99" y="2411"/>
                  <a:pt x="98" y="2422"/>
                  <a:pt x="108" y="2418"/>
                </a:cubicBezTo>
                <a:lnTo>
                  <a:pt x="111" y="2419"/>
                </a:lnTo>
                <a:cubicBezTo>
                  <a:pt x="108" y="2422"/>
                  <a:pt x="106" y="2424"/>
                  <a:pt x="108" y="2429"/>
                </a:cubicBezTo>
                <a:cubicBezTo>
                  <a:pt x="113" y="2444"/>
                  <a:pt x="117" y="2459"/>
                  <a:pt x="122" y="2474"/>
                </a:cubicBezTo>
                <a:cubicBezTo>
                  <a:pt x="114" y="2480"/>
                  <a:pt x="117" y="2506"/>
                  <a:pt x="126" y="2512"/>
                </a:cubicBezTo>
                <a:cubicBezTo>
                  <a:pt x="130" y="2526"/>
                  <a:pt x="149" y="2532"/>
                  <a:pt x="146" y="2550"/>
                </a:cubicBezTo>
                <a:cubicBezTo>
                  <a:pt x="151" y="2555"/>
                  <a:pt x="157" y="2560"/>
                  <a:pt x="158" y="2568"/>
                </a:cubicBezTo>
                <a:cubicBezTo>
                  <a:pt x="160" y="2578"/>
                  <a:pt x="170" y="2587"/>
                  <a:pt x="167" y="2599"/>
                </a:cubicBezTo>
                <a:lnTo>
                  <a:pt x="165" y="2601"/>
                </a:lnTo>
                <a:cubicBezTo>
                  <a:pt x="160" y="2616"/>
                  <a:pt x="163" y="2629"/>
                  <a:pt x="171" y="2642"/>
                </a:cubicBezTo>
                <a:cubicBezTo>
                  <a:pt x="177" y="2651"/>
                  <a:pt x="185" y="2660"/>
                  <a:pt x="173" y="2669"/>
                </a:cubicBezTo>
                <a:cubicBezTo>
                  <a:pt x="168" y="2672"/>
                  <a:pt x="159" y="2669"/>
                  <a:pt x="161" y="2679"/>
                </a:cubicBezTo>
                <a:cubicBezTo>
                  <a:pt x="162" y="2687"/>
                  <a:pt x="161" y="2697"/>
                  <a:pt x="173" y="2698"/>
                </a:cubicBezTo>
                <a:cubicBezTo>
                  <a:pt x="166" y="2708"/>
                  <a:pt x="166" y="2717"/>
                  <a:pt x="178" y="2723"/>
                </a:cubicBezTo>
                <a:cubicBezTo>
                  <a:pt x="179" y="2731"/>
                  <a:pt x="181" y="2738"/>
                  <a:pt x="181" y="2746"/>
                </a:cubicBezTo>
                <a:cubicBezTo>
                  <a:pt x="180" y="2756"/>
                  <a:pt x="172" y="2765"/>
                  <a:pt x="180" y="2775"/>
                </a:cubicBezTo>
                <a:cubicBezTo>
                  <a:pt x="184" y="2778"/>
                  <a:pt x="183" y="2783"/>
                  <a:pt x="185" y="2787"/>
                </a:cubicBezTo>
                <a:lnTo>
                  <a:pt x="187" y="2787"/>
                </a:lnTo>
                <a:lnTo>
                  <a:pt x="185" y="2790"/>
                </a:lnTo>
                <a:lnTo>
                  <a:pt x="185" y="2792"/>
                </a:lnTo>
                <a:lnTo>
                  <a:pt x="183" y="2792"/>
                </a:lnTo>
                <a:cubicBezTo>
                  <a:pt x="180" y="2792"/>
                  <a:pt x="177" y="2794"/>
                  <a:pt x="179" y="2797"/>
                </a:cubicBezTo>
                <a:cubicBezTo>
                  <a:pt x="182" y="2801"/>
                  <a:pt x="186" y="2798"/>
                  <a:pt x="190" y="2797"/>
                </a:cubicBezTo>
                <a:lnTo>
                  <a:pt x="191" y="2798"/>
                </a:lnTo>
                <a:lnTo>
                  <a:pt x="191" y="2799"/>
                </a:lnTo>
                <a:cubicBezTo>
                  <a:pt x="188" y="2800"/>
                  <a:pt x="184" y="2800"/>
                  <a:pt x="180" y="2800"/>
                </a:cubicBezTo>
                <a:cubicBezTo>
                  <a:pt x="176" y="2800"/>
                  <a:pt x="172" y="2800"/>
                  <a:pt x="169" y="2802"/>
                </a:cubicBezTo>
                <a:cubicBezTo>
                  <a:pt x="158" y="2805"/>
                  <a:pt x="165" y="2816"/>
                  <a:pt x="160" y="2821"/>
                </a:cubicBezTo>
                <a:cubicBezTo>
                  <a:pt x="154" y="2828"/>
                  <a:pt x="159" y="2842"/>
                  <a:pt x="168" y="2846"/>
                </a:cubicBezTo>
                <a:cubicBezTo>
                  <a:pt x="180" y="2856"/>
                  <a:pt x="178" y="2875"/>
                  <a:pt x="172" y="2877"/>
                </a:cubicBezTo>
                <a:cubicBezTo>
                  <a:pt x="148" y="2889"/>
                  <a:pt x="159" y="2907"/>
                  <a:pt x="160" y="2922"/>
                </a:cubicBezTo>
                <a:cubicBezTo>
                  <a:pt x="160" y="2933"/>
                  <a:pt x="155" y="2943"/>
                  <a:pt x="159" y="2954"/>
                </a:cubicBezTo>
                <a:cubicBezTo>
                  <a:pt x="164" y="2963"/>
                  <a:pt x="161" y="2971"/>
                  <a:pt x="158" y="2979"/>
                </a:cubicBezTo>
                <a:cubicBezTo>
                  <a:pt x="155" y="2986"/>
                  <a:pt x="152" y="2992"/>
                  <a:pt x="158" y="2998"/>
                </a:cubicBezTo>
                <a:cubicBezTo>
                  <a:pt x="154" y="3015"/>
                  <a:pt x="148" y="3032"/>
                  <a:pt x="157" y="3049"/>
                </a:cubicBezTo>
                <a:cubicBezTo>
                  <a:pt x="157" y="3050"/>
                  <a:pt x="153" y="3052"/>
                  <a:pt x="151" y="3054"/>
                </a:cubicBezTo>
                <a:cubicBezTo>
                  <a:pt x="154" y="3062"/>
                  <a:pt x="147" y="3070"/>
                  <a:pt x="150" y="3078"/>
                </a:cubicBezTo>
                <a:lnTo>
                  <a:pt x="150" y="3080"/>
                </a:lnTo>
                <a:cubicBezTo>
                  <a:pt x="148" y="3082"/>
                  <a:pt x="146" y="3083"/>
                  <a:pt x="144" y="3085"/>
                </a:cubicBezTo>
                <a:lnTo>
                  <a:pt x="144" y="3085"/>
                </a:lnTo>
                <a:cubicBezTo>
                  <a:pt x="145" y="3093"/>
                  <a:pt x="135" y="3090"/>
                  <a:pt x="134" y="3096"/>
                </a:cubicBezTo>
                <a:cubicBezTo>
                  <a:pt x="135" y="3100"/>
                  <a:pt x="136" y="3104"/>
                  <a:pt x="136" y="3108"/>
                </a:cubicBezTo>
                <a:lnTo>
                  <a:pt x="135" y="3108"/>
                </a:lnTo>
                <a:lnTo>
                  <a:pt x="134" y="3111"/>
                </a:lnTo>
                <a:lnTo>
                  <a:pt x="134" y="3112"/>
                </a:lnTo>
                <a:lnTo>
                  <a:pt x="133" y="3113"/>
                </a:lnTo>
                <a:lnTo>
                  <a:pt x="133" y="3113"/>
                </a:lnTo>
                <a:cubicBezTo>
                  <a:pt x="133" y="3116"/>
                  <a:pt x="133" y="3118"/>
                  <a:pt x="131" y="3120"/>
                </a:cubicBezTo>
                <a:cubicBezTo>
                  <a:pt x="132" y="3131"/>
                  <a:pt x="121" y="3142"/>
                  <a:pt x="131" y="3153"/>
                </a:cubicBezTo>
                <a:lnTo>
                  <a:pt x="133" y="3154"/>
                </a:lnTo>
                <a:lnTo>
                  <a:pt x="134" y="3154"/>
                </a:lnTo>
                <a:cubicBezTo>
                  <a:pt x="135" y="3161"/>
                  <a:pt x="137" y="3167"/>
                  <a:pt x="137" y="3174"/>
                </a:cubicBezTo>
                <a:cubicBezTo>
                  <a:pt x="139" y="3188"/>
                  <a:pt x="123" y="3193"/>
                  <a:pt x="120" y="3205"/>
                </a:cubicBezTo>
                <a:cubicBezTo>
                  <a:pt x="117" y="3208"/>
                  <a:pt x="116" y="3212"/>
                  <a:pt x="112" y="3215"/>
                </a:cubicBezTo>
                <a:cubicBezTo>
                  <a:pt x="108" y="3215"/>
                  <a:pt x="104" y="3217"/>
                  <a:pt x="103" y="3221"/>
                </a:cubicBezTo>
                <a:cubicBezTo>
                  <a:pt x="101" y="3226"/>
                  <a:pt x="106" y="3225"/>
                  <a:pt x="108" y="3227"/>
                </a:cubicBezTo>
                <a:cubicBezTo>
                  <a:pt x="115" y="3230"/>
                  <a:pt x="106" y="3235"/>
                  <a:pt x="109" y="3239"/>
                </a:cubicBezTo>
                <a:cubicBezTo>
                  <a:pt x="113" y="3245"/>
                  <a:pt x="113" y="3251"/>
                  <a:pt x="109" y="3257"/>
                </a:cubicBezTo>
                <a:cubicBezTo>
                  <a:pt x="107" y="3260"/>
                  <a:pt x="103" y="3265"/>
                  <a:pt x="109" y="3268"/>
                </a:cubicBezTo>
                <a:cubicBezTo>
                  <a:pt x="118" y="3274"/>
                  <a:pt x="115" y="3283"/>
                  <a:pt x="116" y="3291"/>
                </a:cubicBezTo>
                <a:cubicBezTo>
                  <a:pt x="118" y="3297"/>
                  <a:pt x="127" y="3297"/>
                  <a:pt x="126" y="3305"/>
                </a:cubicBezTo>
                <a:cubicBezTo>
                  <a:pt x="120" y="3323"/>
                  <a:pt x="99" y="3336"/>
                  <a:pt x="108" y="3359"/>
                </a:cubicBezTo>
                <a:cubicBezTo>
                  <a:pt x="117" y="3374"/>
                  <a:pt x="103" y="3392"/>
                  <a:pt x="114" y="3408"/>
                </a:cubicBezTo>
                <a:cubicBezTo>
                  <a:pt x="114" y="3408"/>
                  <a:pt x="112" y="3411"/>
                  <a:pt x="110" y="3412"/>
                </a:cubicBezTo>
                <a:cubicBezTo>
                  <a:pt x="101" y="3416"/>
                  <a:pt x="104" y="3422"/>
                  <a:pt x="106" y="3428"/>
                </a:cubicBezTo>
                <a:cubicBezTo>
                  <a:pt x="108" y="3432"/>
                  <a:pt x="110" y="3440"/>
                  <a:pt x="108" y="3441"/>
                </a:cubicBezTo>
                <a:cubicBezTo>
                  <a:pt x="91" y="3455"/>
                  <a:pt x="103" y="3474"/>
                  <a:pt x="99" y="3490"/>
                </a:cubicBezTo>
                <a:lnTo>
                  <a:pt x="5292" y="3315"/>
                </a:lnTo>
                <a:lnTo>
                  <a:pt x="5180" y="0"/>
                </a:lnTo>
                <a:lnTo>
                  <a:pt x="142" y="170"/>
                </a:lnTo>
                <a:lnTo>
                  <a:pt x="145" y="174"/>
                </a:lnTo>
                <a:lnTo>
                  <a:pt x="145" y="177"/>
                </a:lnTo>
                <a:cubicBezTo>
                  <a:pt x="144" y="179"/>
                  <a:pt x="144" y="181"/>
                  <a:pt x="145" y="182"/>
                </a:cubicBezTo>
                <a:lnTo>
                  <a:pt x="146" y="184"/>
                </a:lnTo>
                <a:lnTo>
                  <a:pt x="145" y="186"/>
                </a:lnTo>
                <a:cubicBezTo>
                  <a:pt x="138" y="188"/>
                  <a:pt x="145" y="191"/>
                  <a:pt x="145" y="194"/>
                </a:cubicBezTo>
                <a:cubicBezTo>
                  <a:pt x="149" y="208"/>
                  <a:pt x="136" y="200"/>
                  <a:pt x="132" y="205"/>
                </a:cubicBezTo>
                <a:cubicBezTo>
                  <a:pt x="130" y="208"/>
                  <a:pt x="133" y="210"/>
                  <a:pt x="134" y="213"/>
                </a:cubicBezTo>
                <a:cubicBezTo>
                  <a:pt x="138" y="216"/>
                  <a:pt x="136" y="224"/>
                  <a:pt x="141" y="226"/>
                </a:cubicBezTo>
                <a:lnTo>
                  <a:pt x="141" y="226"/>
                </a:lnTo>
                <a:cubicBezTo>
                  <a:pt x="145" y="237"/>
                  <a:pt x="146" y="248"/>
                  <a:pt x="156" y="256"/>
                </a:cubicBezTo>
                <a:lnTo>
                  <a:pt x="156" y="260"/>
                </a:lnTo>
                <a:cubicBezTo>
                  <a:pt x="154" y="265"/>
                  <a:pt x="150" y="270"/>
                  <a:pt x="158" y="272"/>
                </a:cubicBezTo>
                <a:lnTo>
                  <a:pt x="158" y="273"/>
                </a:lnTo>
                <a:cubicBezTo>
                  <a:pt x="157" y="275"/>
                  <a:pt x="156" y="277"/>
                  <a:pt x="155" y="279"/>
                </a:cubicBezTo>
                <a:cubicBezTo>
                  <a:pt x="156" y="282"/>
                  <a:pt x="156" y="285"/>
                  <a:pt x="157" y="288"/>
                </a:cubicBezTo>
                <a:cubicBezTo>
                  <a:pt x="158" y="291"/>
                  <a:pt x="156" y="295"/>
                  <a:pt x="158" y="298"/>
                </a:cubicBezTo>
                <a:lnTo>
                  <a:pt x="158" y="299"/>
                </a:lnTo>
                <a:lnTo>
                  <a:pt x="160" y="301"/>
                </a:lnTo>
                <a:cubicBezTo>
                  <a:pt x="162" y="312"/>
                  <a:pt x="151" y="326"/>
                  <a:pt x="168" y="334"/>
                </a:cubicBezTo>
                <a:cubicBezTo>
                  <a:pt x="170" y="341"/>
                  <a:pt x="170" y="348"/>
                  <a:pt x="177" y="352"/>
                </a:cubicBezTo>
                <a:lnTo>
                  <a:pt x="177" y="359"/>
                </a:lnTo>
                <a:cubicBezTo>
                  <a:pt x="180" y="371"/>
                  <a:pt x="181" y="383"/>
                  <a:pt x="189" y="392"/>
                </a:cubicBezTo>
                <a:lnTo>
                  <a:pt x="190" y="392"/>
                </a:lnTo>
                <a:cubicBezTo>
                  <a:pt x="198" y="403"/>
                  <a:pt x="195" y="417"/>
                  <a:pt x="197" y="430"/>
                </a:cubicBezTo>
                <a:cubicBezTo>
                  <a:pt x="207" y="439"/>
                  <a:pt x="198" y="457"/>
                  <a:pt x="214" y="464"/>
                </a:cubicBezTo>
                <a:cubicBezTo>
                  <a:pt x="222" y="469"/>
                  <a:pt x="220" y="480"/>
                  <a:pt x="227" y="485"/>
                </a:cubicBezTo>
                <a:lnTo>
                  <a:pt x="230" y="486"/>
                </a:lnTo>
                <a:cubicBezTo>
                  <a:pt x="230" y="488"/>
                  <a:pt x="230" y="490"/>
                  <a:pt x="230" y="492"/>
                </a:cubicBezTo>
                <a:cubicBezTo>
                  <a:pt x="227" y="498"/>
                  <a:pt x="226" y="503"/>
                  <a:pt x="229" y="508"/>
                </a:cubicBezTo>
                <a:cubicBezTo>
                  <a:pt x="230" y="510"/>
                  <a:pt x="231" y="511"/>
                  <a:pt x="233" y="512"/>
                </a:cubicBezTo>
                <a:cubicBezTo>
                  <a:pt x="235" y="512"/>
                  <a:pt x="236" y="512"/>
                  <a:pt x="238" y="511"/>
                </a:cubicBezTo>
                <a:cubicBezTo>
                  <a:pt x="240" y="509"/>
                  <a:pt x="241" y="506"/>
                  <a:pt x="243" y="504"/>
                </a:cubicBezTo>
                <a:cubicBezTo>
                  <a:pt x="243" y="505"/>
                  <a:pt x="243" y="507"/>
                  <a:pt x="243" y="508"/>
                </a:cubicBezTo>
                <a:cubicBezTo>
                  <a:pt x="239" y="516"/>
                  <a:pt x="235" y="523"/>
                  <a:pt x="241" y="532"/>
                </a:cubicBezTo>
                <a:lnTo>
                  <a:pt x="240" y="539"/>
                </a:lnTo>
                <a:cubicBezTo>
                  <a:pt x="237" y="548"/>
                  <a:pt x="236" y="558"/>
                  <a:pt x="237" y="568"/>
                </a:cubicBezTo>
                <a:cubicBezTo>
                  <a:pt x="243" y="583"/>
                  <a:pt x="237" y="601"/>
                  <a:pt x="248" y="614"/>
                </a:cubicBezTo>
                <a:cubicBezTo>
                  <a:pt x="250" y="617"/>
                  <a:pt x="247" y="620"/>
                  <a:pt x="244" y="622"/>
                </a:cubicBezTo>
                <a:cubicBezTo>
                  <a:pt x="227" y="636"/>
                  <a:pt x="226" y="646"/>
                  <a:pt x="239" y="662"/>
                </a:cubicBezTo>
                <a:cubicBezTo>
                  <a:pt x="247" y="672"/>
                  <a:pt x="245" y="687"/>
                  <a:pt x="259" y="692"/>
                </a:cubicBezTo>
                <a:cubicBezTo>
                  <a:pt x="256" y="696"/>
                  <a:pt x="259" y="703"/>
                  <a:pt x="253" y="704"/>
                </a:cubicBezTo>
                <a:cubicBezTo>
                  <a:pt x="240" y="707"/>
                  <a:pt x="238" y="714"/>
                  <a:pt x="244" y="725"/>
                </a:cubicBezTo>
                <a:cubicBezTo>
                  <a:pt x="235" y="729"/>
                  <a:pt x="225" y="731"/>
                  <a:pt x="219" y="741"/>
                </a:cubicBezTo>
                <a:cubicBezTo>
                  <a:pt x="217" y="744"/>
                  <a:pt x="220" y="747"/>
                  <a:pt x="220" y="750"/>
                </a:cubicBezTo>
                <a:cubicBezTo>
                  <a:pt x="221" y="757"/>
                  <a:pt x="221" y="764"/>
                  <a:pt x="218" y="771"/>
                </a:cubicBezTo>
                <a:cubicBezTo>
                  <a:pt x="212" y="780"/>
                  <a:pt x="207" y="790"/>
                  <a:pt x="201" y="799"/>
                </a:cubicBezTo>
                <a:lnTo>
                  <a:pt x="201" y="799"/>
                </a:lnTo>
                <a:lnTo>
                  <a:pt x="199" y="800"/>
                </a:lnTo>
                <a:cubicBezTo>
                  <a:pt x="195" y="807"/>
                  <a:pt x="192" y="813"/>
                  <a:pt x="188" y="820"/>
                </a:cubicBezTo>
                <a:cubicBezTo>
                  <a:pt x="185" y="821"/>
                  <a:pt x="185" y="824"/>
                  <a:pt x="185" y="826"/>
                </a:cubicBezTo>
                <a:cubicBezTo>
                  <a:pt x="191" y="836"/>
                  <a:pt x="181" y="843"/>
                  <a:pt x="182" y="852"/>
                </a:cubicBezTo>
                <a:cubicBezTo>
                  <a:pt x="183" y="856"/>
                  <a:pt x="185" y="860"/>
                  <a:pt x="189" y="860"/>
                </a:cubicBezTo>
                <a:cubicBezTo>
                  <a:pt x="187" y="865"/>
                  <a:pt x="188" y="871"/>
                  <a:pt x="190" y="876"/>
                </a:cubicBezTo>
                <a:cubicBezTo>
                  <a:pt x="196" y="885"/>
                  <a:pt x="188" y="889"/>
                  <a:pt x="185" y="895"/>
                </a:cubicBezTo>
                <a:cubicBezTo>
                  <a:pt x="178" y="906"/>
                  <a:pt x="176" y="916"/>
                  <a:pt x="183" y="928"/>
                </a:cubicBezTo>
                <a:cubicBezTo>
                  <a:pt x="181" y="930"/>
                  <a:pt x="180" y="932"/>
                  <a:pt x="178" y="934"/>
                </a:cubicBezTo>
                <a:cubicBezTo>
                  <a:pt x="174" y="939"/>
                  <a:pt x="177" y="942"/>
                  <a:pt x="180" y="946"/>
                </a:cubicBezTo>
                <a:cubicBezTo>
                  <a:pt x="184" y="950"/>
                  <a:pt x="186" y="955"/>
                  <a:pt x="180" y="959"/>
                </a:cubicBezTo>
                <a:cubicBezTo>
                  <a:pt x="176" y="961"/>
                  <a:pt x="173" y="962"/>
                  <a:pt x="172" y="966"/>
                </a:cubicBezTo>
                <a:cubicBezTo>
                  <a:pt x="168" y="975"/>
                  <a:pt x="183" y="978"/>
                  <a:pt x="178" y="987"/>
                </a:cubicBezTo>
                <a:cubicBezTo>
                  <a:pt x="176" y="990"/>
                  <a:pt x="176" y="993"/>
                  <a:pt x="176" y="997"/>
                </a:cubicBezTo>
                <a:lnTo>
                  <a:pt x="176" y="999"/>
                </a:lnTo>
                <a:cubicBezTo>
                  <a:pt x="171" y="999"/>
                  <a:pt x="167" y="1000"/>
                  <a:pt x="163" y="1002"/>
                </a:cubicBezTo>
                <a:cubicBezTo>
                  <a:pt x="164" y="1009"/>
                  <a:pt x="156" y="1021"/>
                  <a:pt x="171" y="1023"/>
                </a:cubicBezTo>
                <a:lnTo>
                  <a:pt x="172" y="1025"/>
                </a:lnTo>
                <a:cubicBezTo>
                  <a:pt x="171" y="1029"/>
                  <a:pt x="171" y="1033"/>
                  <a:pt x="170" y="1038"/>
                </a:cubicBezTo>
                <a:cubicBezTo>
                  <a:pt x="166" y="1037"/>
                  <a:pt x="164" y="1039"/>
                  <a:pt x="162" y="1042"/>
                </a:cubicBezTo>
                <a:cubicBezTo>
                  <a:pt x="161" y="1047"/>
                  <a:pt x="158" y="1049"/>
                  <a:pt x="152" y="1049"/>
                </a:cubicBezTo>
                <a:cubicBezTo>
                  <a:pt x="143" y="1051"/>
                  <a:pt x="137" y="1056"/>
                  <a:pt x="139" y="1067"/>
                </a:cubicBezTo>
                <a:cubicBezTo>
                  <a:pt x="142" y="1071"/>
                  <a:pt x="138" y="1078"/>
                  <a:pt x="142" y="1082"/>
                </a:cubicBezTo>
                <a:cubicBezTo>
                  <a:pt x="140" y="1084"/>
                  <a:pt x="139" y="1086"/>
                  <a:pt x="138" y="1088"/>
                </a:cubicBezTo>
                <a:lnTo>
                  <a:pt x="139" y="1092"/>
                </a:lnTo>
                <a:lnTo>
                  <a:pt x="139" y="1096"/>
                </a:lnTo>
                <a:cubicBezTo>
                  <a:pt x="141" y="1099"/>
                  <a:pt x="141" y="1101"/>
                  <a:pt x="140" y="1106"/>
                </a:cubicBezTo>
                <a:cubicBezTo>
                  <a:pt x="136" y="1118"/>
                  <a:pt x="133" y="1131"/>
                  <a:pt x="146" y="1141"/>
                </a:cubicBezTo>
                <a:lnTo>
                  <a:pt x="146" y="1141"/>
                </a:lnTo>
                <a:cubicBezTo>
                  <a:pt x="151" y="1156"/>
                  <a:pt x="161" y="1169"/>
                  <a:pt x="168" y="1184"/>
                </a:cubicBezTo>
                <a:cubicBezTo>
                  <a:pt x="172" y="1186"/>
                  <a:pt x="170" y="1189"/>
                  <a:pt x="170" y="1192"/>
                </a:cubicBezTo>
                <a:cubicBezTo>
                  <a:pt x="169" y="1193"/>
                  <a:pt x="169" y="1195"/>
                  <a:pt x="169" y="1197"/>
                </a:cubicBezTo>
                <a:cubicBezTo>
                  <a:pt x="167" y="1210"/>
                  <a:pt x="161" y="1221"/>
                  <a:pt x="154" y="1233"/>
                </a:cubicBezTo>
                <a:cubicBezTo>
                  <a:pt x="149" y="1240"/>
                  <a:pt x="148" y="1248"/>
                  <a:pt x="149" y="1256"/>
                </a:cubicBezTo>
                <a:cubicBezTo>
                  <a:pt x="150" y="1266"/>
                  <a:pt x="144" y="1269"/>
                  <a:pt x="137" y="1271"/>
                </a:cubicBezTo>
                <a:cubicBezTo>
                  <a:pt x="128" y="1276"/>
                  <a:pt x="132" y="1285"/>
                  <a:pt x="130" y="1292"/>
                </a:cubicBezTo>
                <a:lnTo>
                  <a:pt x="133" y="1296"/>
                </a:lnTo>
                <a:lnTo>
                  <a:pt x="132" y="1296"/>
                </a:lnTo>
                <a:cubicBezTo>
                  <a:pt x="132" y="1297"/>
                  <a:pt x="131" y="1299"/>
                  <a:pt x="131" y="1300"/>
                </a:cubicBezTo>
                <a:lnTo>
                  <a:pt x="131" y="1302"/>
                </a:lnTo>
                <a:lnTo>
                  <a:pt x="131" y="1303"/>
                </a:lnTo>
                <a:cubicBezTo>
                  <a:pt x="123" y="1303"/>
                  <a:pt x="116" y="1303"/>
                  <a:pt x="108" y="1302"/>
                </a:cubicBezTo>
                <a:cubicBezTo>
                  <a:pt x="109" y="1306"/>
                  <a:pt x="110" y="1310"/>
                  <a:pt x="111" y="1314"/>
                </a:cubicBezTo>
                <a:lnTo>
                  <a:pt x="111" y="1314"/>
                </a:lnTo>
                <a:lnTo>
                  <a:pt x="109" y="1317"/>
                </a:lnTo>
                <a:lnTo>
                  <a:pt x="106" y="1317"/>
                </a:lnTo>
                <a:cubicBezTo>
                  <a:pt x="105" y="1320"/>
                  <a:pt x="103" y="1325"/>
                  <a:pt x="99" y="1322"/>
                </a:cubicBezTo>
                <a:cubicBezTo>
                  <a:pt x="90" y="1315"/>
                  <a:pt x="92" y="1322"/>
                  <a:pt x="93" y="1326"/>
                </a:cubicBezTo>
                <a:lnTo>
                  <a:pt x="91" y="1327"/>
                </a:lnTo>
                <a:cubicBezTo>
                  <a:pt x="90" y="1332"/>
                  <a:pt x="87" y="1338"/>
                  <a:pt x="90" y="1343"/>
                </a:cubicBezTo>
                <a:cubicBezTo>
                  <a:pt x="92" y="1347"/>
                  <a:pt x="91" y="1351"/>
                  <a:pt x="88" y="1355"/>
                </a:cubicBezTo>
                <a:cubicBezTo>
                  <a:pt x="83" y="1367"/>
                  <a:pt x="90" y="1377"/>
                  <a:pt x="93" y="1387"/>
                </a:cubicBezTo>
                <a:lnTo>
                  <a:pt x="96" y="1391"/>
                </a:lnTo>
                <a:cubicBezTo>
                  <a:pt x="93" y="1392"/>
                  <a:pt x="91" y="1390"/>
                  <a:pt x="88" y="1387"/>
                </a:cubicBezTo>
                <a:cubicBezTo>
                  <a:pt x="84" y="1387"/>
                  <a:pt x="79" y="1385"/>
                  <a:pt x="78" y="1392"/>
                </a:cubicBezTo>
                <a:cubicBezTo>
                  <a:pt x="76" y="1399"/>
                  <a:pt x="83" y="1398"/>
                  <a:pt x="88" y="1400"/>
                </a:cubicBezTo>
                <a:cubicBezTo>
                  <a:pt x="85" y="1401"/>
                  <a:pt x="82" y="1402"/>
                  <a:pt x="80" y="1403"/>
                </a:cubicBezTo>
                <a:lnTo>
                  <a:pt x="77" y="1405"/>
                </a:lnTo>
                <a:cubicBezTo>
                  <a:pt x="75" y="1405"/>
                  <a:pt x="73" y="1405"/>
                  <a:pt x="70" y="1405"/>
                </a:cubicBezTo>
                <a:cubicBezTo>
                  <a:pt x="54" y="1414"/>
                  <a:pt x="75" y="1424"/>
                  <a:pt x="70" y="1433"/>
                </a:cubicBezTo>
                <a:cubicBezTo>
                  <a:pt x="66" y="1446"/>
                  <a:pt x="61" y="1460"/>
                  <a:pt x="75" y="1471"/>
                </a:cubicBezTo>
                <a:cubicBezTo>
                  <a:pt x="81" y="1476"/>
                  <a:pt x="81" y="1483"/>
                  <a:pt x="80" y="1491"/>
                </a:cubicBezTo>
                <a:cubicBezTo>
                  <a:pt x="78" y="1501"/>
                  <a:pt x="81" y="1510"/>
                  <a:pt x="89" y="1517"/>
                </a:cubicBezTo>
                <a:lnTo>
                  <a:pt x="89" y="1517"/>
                </a:lnTo>
                <a:lnTo>
                  <a:pt x="89" y="1518"/>
                </a:lnTo>
                <a:lnTo>
                  <a:pt x="89" y="1520"/>
                </a:lnTo>
                <a:cubicBezTo>
                  <a:pt x="90" y="1523"/>
                  <a:pt x="88" y="1528"/>
                  <a:pt x="89" y="1531"/>
                </a:cubicBezTo>
                <a:lnTo>
                  <a:pt x="89" y="1534"/>
                </a:lnTo>
                <a:lnTo>
                  <a:pt x="90" y="1538"/>
                </a:lnTo>
                <a:cubicBezTo>
                  <a:pt x="82" y="1542"/>
                  <a:pt x="73" y="1545"/>
                  <a:pt x="71" y="1557"/>
                </a:cubicBezTo>
                <a:cubicBezTo>
                  <a:pt x="78" y="1557"/>
                  <a:pt x="83" y="1557"/>
                  <a:pt x="89" y="1557"/>
                </a:cubicBezTo>
                <a:lnTo>
                  <a:pt x="89" y="1557"/>
                </a:lnTo>
                <a:cubicBezTo>
                  <a:pt x="90" y="1565"/>
                  <a:pt x="83" y="1569"/>
                  <a:pt x="79" y="1575"/>
                </a:cubicBezTo>
                <a:cubicBezTo>
                  <a:pt x="85" y="1578"/>
                  <a:pt x="85" y="1583"/>
                  <a:pt x="85" y="1588"/>
                </a:cubicBezTo>
                <a:lnTo>
                  <a:pt x="83" y="1591"/>
                </a:lnTo>
                <a:cubicBezTo>
                  <a:pt x="82" y="1594"/>
                  <a:pt x="82" y="1597"/>
                  <a:pt x="82" y="1599"/>
                </a:cubicBezTo>
                <a:lnTo>
                  <a:pt x="83" y="1601"/>
                </a:lnTo>
                <a:lnTo>
                  <a:pt x="79" y="1603"/>
                </a:lnTo>
                <a:cubicBezTo>
                  <a:pt x="85" y="1612"/>
                  <a:pt x="75" y="1616"/>
                  <a:pt x="73" y="1622"/>
                </a:cubicBezTo>
                <a:lnTo>
                  <a:pt x="70" y="1624"/>
                </a:lnTo>
                <a:cubicBezTo>
                  <a:pt x="65" y="1627"/>
                  <a:pt x="61" y="1630"/>
                  <a:pt x="62" y="1637"/>
                </a:cubicBezTo>
                <a:lnTo>
                  <a:pt x="63" y="1639"/>
                </a:lnTo>
                <a:cubicBezTo>
                  <a:pt x="61" y="1641"/>
                  <a:pt x="58" y="1642"/>
                  <a:pt x="55" y="1641"/>
                </a:cubicBezTo>
                <a:cubicBezTo>
                  <a:pt x="52" y="1642"/>
                  <a:pt x="51" y="1645"/>
                  <a:pt x="51" y="1647"/>
                </a:cubicBezTo>
                <a:cubicBezTo>
                  <a:pt x="49" y="1649"/>
                  <a:pt x="48" y="1651"/>
                  <a:pt x="49" y="1653"/>
                </a:cubicBezTo>
                <a:cubicBezTo>
                  <a:pt x="49" y="1662"/>
                  <a:pt x="57" y="1666"/>
                  <a:pt x="59" y="1674"/>
                </a:cubicBezTo>
                <a:cubicBezTo>
                  <a:pt x="45" y="1681"/>
                  <a:pt x="32" y="1688"/>
                  <a:pt x="31" y="1707"/>
                </a:cubicBezTo>
                <a:cubicBezTo>
                  <a:pt x="29" y="1712"/>
                  <a:pt x="30" y="1716"/>
                  <a:pt x="34" y="1719"/>
                </a:cubicBezTo>
                <a:lnTo>
                  <a:pt x="33" y="1720"/>
                </a:lnTo>
                <a:cubicBezTo>
                  <a:pt x="30" y="1721"/>
                  <a:pt x="30" y="1724"/>
                  <a:pt x="29" y="1727"/>
                </a:cubicBezTo>
                <a:cubicBezTo>
                  <a:pt x="24" y="1731"/>
                  <a:pt x="26" y="1737"/>
                  <a:pt x="23" y="1742"/>
                </a:cubicBezTo>
                <a:cubicBezTo>
                  <a:pt x="21" y="1742"/>
                  <a:pt x="19" y="1743"/>
                  <a:pt x="19" y="1746"/>
                </a:cubicBezTo>
                <a:lnTo>
                  <a:pt x="19" y="1746"/>
                </a:lnTo>
                <a:lnTo>
                  <a:pt x="19" y="1746"/>
                </a:lnTo>
                <a:cubicBezTo>
                  <a:pt x="21" y="1757"/>
                  <a:pt x="0" y="1746"/>
                  <a:pt x="5" y="1760"/>
                </a:cubicBezTo>
                <a:cubicBezTo>
                  <a:pt x="8" y="1770"/>
                  <a:pt x="13" y="1777"/>
                  <a:pt x="25" y="1778"/>
                </a:cubicBezTo>
                <a:cubicBezTo>
                  <a:pt x="25" y="1778"/>
                  <a:pt x="26" y="1780"/>
                  <a:pt x="26" y="1781"/>
                </a:cubicBezTo>
                <a:lnTo>
                  <a:pt x="26" y="1782"/>
                </a:lnTo>
                <a:lnTo>
                  <a:pt x="25" y="1783"/>
                </a:lnTo>
                <a:cubicBezTo>
                  <a:pt x="21" y="1784"/>
                  <a:pt x="14" y="1786"/>
                  <a:pt x="18" y="1789"/>
                </a:cubicBezTo>
                <a:cubicBezTo>
                  <a:pt x="22" y="1791"/>
                  <a:pt x="23" y="1794"/>
                  <a:pt x="24" y="1796"/>
                </a:cubicBezTo>
                <a:cubicBezTo>
                  <a:pt x="24" y="1800"/>
                  <a:pt x="24" y="1803"/>
                  <a:pt x="24" y="1806"/>
                </a:cubicBezTo>
                <a:cubicBezTo>
                  <a:pt x="23" y="1809"/>
                  <a:pt x="23" y="1812"/>
                  <a:pt x="23" y="1814"/>
                </a:cubicBezTo>
                <a:lnTo>
                  <a:pt x="25" y="1814"/>
                </a:lnTo>
                <a:lnTo>
                  <a:pt x="25" y="1815"/>
                </a:lnTo>
                <a:cubicBezTo>
                  <a:pt x="38" y="1824"/>
                  <a:pt x="22" y="1834"/>
                  <a:pt x="26" y="1843"/>
                </a:cubicBezTo>
                <a:lnTo>
                  <a:pt x="27" y="1844"/>
                </a:lnTo>
                <a:cubicBezTo>
                  <a:pt x="26" y="1845"/>
                  <a:pt x="26" y="1845"/>
                  <a:pt x="28" y="1847"/>
                </a:cubicBezTo>
                <a:cubicBezTo>
                  <a:pt x="44" y="1864"/>
                  <a:pt x="41" y="1884"/>
                  <a:pt x="37" y="1905"/>
                </a:cubicBezTo>
                <a:cubicBezTo>
                  <a:pt x="38" y="1906"/>
                  <a:pt x="39" y="1907"/>
                  <a:pt x="41" y="1907"/>
                </a:cubicBezTo>
                <a:cubicBezTo>
                  <a:pt x="42" y="1910"/>
                  <a:pt x="43" y="1913"/>
                  <a:pt x="46" y="1916"/>
                </a:cubicBezTo>
                <a:lnTo>
                  <a:pt x="47" y="1917"/>
                </a:lnTo>
                <a:cubicBezTo>
                  <a:pt x="46" y="1925"/>
                  <a:pt x="40" y="1930"/>
                  <a:pt x="34" y="1935"/>
                </a:cubicBezTo>
                <a:cubicBezTo>
                  <a:pt x="28" y="1941"/>
                  <a:pt x="22" y="1947"/>
                  <a:pt x="26" y="1956"/>
                </a:cubicBezTo>
                <a:cubicBezTo>
                  <a:pt x="25" y="1960"/>
                  <a:pt x="20" y="1962"/>
                  <a:pt x="23" y="1967"/>
                </a:cubicBezTo>
                <a:lnTo>
                  <a:pt x="23" y="1967"/>
                </a:lnTo>
                <a:lnTo>
                  <a:pt x="20" y="1968"/>
                </a:lnTo>
                <a:lnTo>
                  <a:pt x="21" y="1971"/>
                </a:lnTo>
                <a:cubicBezTo>
                  <a:pt x="23" y="1972"/>
                  <a:pt x="26" y="1972"/>
                  <a:pt x="28" y="1973"/>
                </a:cubicBezTo>
                <a:cubicBezTo>
                  <a:pt x="34" y="1975"/>
                  <a:pt x="39" y="1978"/>
                  <a:pt x="46" y="1976"/>
                </a:cubicBezTo>
                <a:lnTo>
                  <a:pt x="48" y="1974"/>
                </a:lnTo>
                <a:lnTo>
                  <a:pt x="48" y="1975"/>
                </a:lnTo>
                <a:lnTo>
                  <a:pt x="48" y="1975"/>
                </a:lnTo>
                <a:cubicBezTo>
                  <a:pt x="53" y="1979"/>
                  <a:pt x="58" y="1982"/>
                  <a:pt x="59" y="1988"/>
                </a:cubicBezTo>
                <a:lnTo>
                  <a:pt x="56" y="1989"/>
                </a:lnTo>
                <a:cubicBezTo>
                  <a:pt x="54" y="1991"/>
                  <a:pt x="53" y="1993"/>
                  <a:pt x="54" y="1995"/>
                </a:cubicBezTo>
                <a:cubicBezTo>
                  <a:pt x="48" y="1998"/>
                  <a:pt x="45" y="2002"/>
                  <a:pt x="46" y="2009"/>
                </a:cubicBezTo>
                <a:cubicBezTo>
                  <a:pt x="51" y="2018"/>
                  <a:pt x="61" y="2016"/>
                  <a:pt x="67" y="2022"/>
                </a:cubicBezTo>
                <a:lnTo>
                  <a:pt x="68" y="2022"/>
                </a:lnTo>
                <a:cubicBezTo>
                  <a:pt x="65" y="2023"/>
                  <a:pt x="65" y="2025"/>
                  <a:pt x="66" y="2029"/>
                </a:cubicBezTo>
                <a:lnTo>
                  <a:pt x="66" y="2029"/>
                </a:lnTo>
                <a:lnTo>
                  <a:pt x="62" y="2029"/>
                </a:lnTo>
                <a:lnTo>
                  <a:pt x="62" y="2027"/>
                </a:lnTo>
                <a:cubicBezTo>
                  <a:pt x="58" y="2023"/>
                  <a:pt x="52" y="2022"/>
                  <a:pt x="46" y="2021"/>
                </a:cubicBezTo>
                <a:cubicBezTo>
                  <a:pt x="42" y="2020"/>
                  <a:pt x="38" y="2025"/>
                  <a:pt x="35" y="2025"/>
                </a:cubicBezTo>
                <a:lnTo>
                  <a:pt x="35" y="2025"/>
                </a:lnTo>
                <a:cubicBezTo>
                  <a:pt x="29" y="2025"/>
                  <a:pt x="25" y="2033"/>
                  <a:pt x="33" y="2039"/>
                </a:cubicBezTo>
                <a:cubicBezTo>
                  <a:pt x="43" y="2042"/>
                  <a:pt x="40" y="2048"/>
                  <a:pt x="39" y="2054"/>
                </a:cubicBezTo>
                <a:cubicBezTo>
                  <a:pt x="38" y="2063"/>
                  <a:pt x="38" y="2069"/>
                  <a:pt x="45" y="2075"/>
                </a:cubicBezTo>
                <a:lnTo>
                  <a:pt x="42" y="2075"/>
                </a:lnTo>
                <a:cubicBezTo>
                  <a:pt x="39" y="2078"/>
                  <a:pt x="31" y="2081"/>
                  <a:pt x="31" y="2083"/>
                </a:cubicBezTo>
                <a:lnTo>
                  <a:pt x="31" y="2082"/>
                </a:lnTo>
                <a:cubicBezTo>
                  <a:pt x="21" y="2082"/>
                  <a:pt x="16" y="2076"/>
                  <a:pt x="13" y="2067"/>
                </a:cubicBezTo>
                <a:cubicBezTo>
                  <a:pt x="8" y="2073"/>
                  <a:pt x="2" y="2078"/>
                  <a:pt x="6" y="2087"/>
                </a:cubicBezTo>
                <a:cubicBezTo>
                  <a:pt x="8" y="2090"/>
                  <a:pt x="10" y="2092"/>
                  <a:pt x="14" y="2092"/>
                </a:cubicBezTo>
              </a:path>
            </a:pathLst>
          </a:custGeom>
          <a:solidFill>
            <a:srgbClr val="FFFFFF">
              <a:alpha val="64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N">
              <a:latin typeface="宋体" panose="02010600030101010101" pitchFamily="2" charset="-122"/>
              <a:ea typeface="宋体" panose="02010600030101010101" pitchFamily="2" charset="-122"/>
            </a:endParaRPr>
          </a:p>
        </p:txBody>
      </p:sp>
      <p:sp>
        <p:nvSpPr>
          <p:cNvPr id="29" name="Freeform 9348"/>
          <p:cNvSpPr>
            <a:spLocks noEditPoints="1"/>
          </p:cNvSpPr>
          <p:nvPr/>
        </p:nvSpPr>
        <p:spPr bwMode="auto">
          <a:xfrm>
            <a:off x="6899953" y="-148390"/>
            <a:ext cx="6640790" cy="7548680"/>
          </a:xfrm>
          <a:custGeom>
            <a:avLst/>
            <a:gdLst>
              <a:gd name="T0" fmla="*/ 66 w 5595"/>
              <a:gd name="T1" fmla="*/ 2061 h 3577"/>
              <a:gd name="T2" fmla="*/ 68 w 5595"/>
              <a:gd name="T3" fmla="*/ 2030 h 3577"/>
              <a:gd name="T4" fmla="*/ 152 w 5595"/>
              <a:gd name="T5" fmla="*/ 2409 h 3577"/>
              <a:gd name="T6" fmla="*/ 35 w 5595"/>
              <a:gd name="T7" fmla="*/ 2103 h 3577"/>
              <a:gd name="T8" fmla="*/ 72 w 5595"/>
              <a:gd name="T9" fmla="*/ 2152 h 3577"/>
              <a:gd name="T10" fmla="*/ 104 w 5595"/>
              <a:gd name="T11" fmla="*/ 2228 h 3577"/>
              <a:gd name="T12" fmla="*/ 73 w 5595"/>
              <a:gd name="T13" fmla="*/ 2212 h 3577"/>
              <a:gd name="T14" fmla="*/ 75 w 5595"/>
              <a:gd name="T15" fmla="*/ 2256 h 3577"/>
              <a:gd name="T16" fmla="*/ 60 w 5595"/>
              <a:gd name="T17" fmla="*/ 2278 h 3577"/>
              <a:gd name="T18" fmla="*/ 83 w 5595"/>
              <a:gd name="T19" fmla="*/ 2327 h 3577"/>
              <a:gd name="T20" fmla="*/ 99 w 5595"/>
              <a:gd name="T21" fmla="*/ 2369 h 3577"/>
              <a:gd name="T22" fmla="*/ 116 w 5595"/>
              <a:gd name="T23" fmla="*/ 2390 h 3577"/>
              <a:gd name="T24" fmla="*/ 102 w 5595"/>
              <a:gd name="T25" fmla="*/ 2411 h 3577"/>
              <a:gd name="T26" fmla="*/ 107 w 5595"/>
              <a:gd name="T27" fmla="*/ 2438 h 3577"/>
              <a:gd name="T28" fmla="*/ 162 w 5595"/>
              <a:gd name="T29" fmla="*/ 2631 h 3577"/>
              <a:gd name="T30" fmla="*/ 170 w 5595"/>
              <a:gd name="T31" fmla="*/ 2763 h 3577"/>
              <a:gd name="T32" fmla="*/ 176 w 5595"/>
              <a:gd name="T33" fmla="*/ 2837 h 3577"/>
              <a:gd name="T34" fmla="*/ 171 w 5595"/>
              <a:gd name="T35" fmla="*/ 2845 h 3577"/>
              <a:gd name="T36" fmla="*/ 144 w 5595"/>
              <a:gd name="T37" fmla="*/ 3008 h 3577"/>
              <a:gd name="T38" fmla="*/ 131 w 5595"/>
              <a:gd name="T39" fmla="*/ 3142 h 3577"/>
              <a:gd name="T40" fmla="*/ 113 w 5595"/>
              <a:gd name="T41" fmla="*/ 3174 h 3577"/>
              <a:gd name="T42" fmla="*/ 111 w 5595"/>
              <a:gd name="T43" fmla="*/ 3220 h 3577"/>
              <a:gd name="T44" fmla="*/ 83 w 5595"/>
              <a:gd name="T45" fmla="*/ 3297 h 3577"/>
              <a:gd name="T46" fmla="*/ 79 w 5595"/>
              <a:gd name="T47" fmla="*/ 3438 h 3577"/>
              <a:gd name="T48" fmla="*/ 5595 w 5595"/>
              <a:gd name="T49" fmla="*/ 3529 h 3577"/>
              <a:gd name="T50" fmla="*/ 204 w 5595"/>
              <a:gd name="T51" fmla="*/ 61 h 3577"/>
              <a:gd name="T52" fmla="*/ 198 w 5595"/>
              <a:gd name="T53" fmla="*/ 105 h 3577"/>
              <a:gd name="T54" fmla="*/ 211 w 5595"/>
              <a:gd name="T55" fmla="*/ 163 h 3577"/>
              <a:gd name="T56" fmla="*/ 233 w 5595"/>
              <a:gd name="T57" fmla="*/ 241 h 3577"/>
              <a:gd name="T58" fmla="*/ 282 w 5595"/>
              <a:gd name="T59" fmla="*/ 384 h 3577"/>
              <a:gd name="T60" fmla="*/ 298 w 5595"/>
              <a:gd name="T61" fmla="*/ 404 h 3577"/>
              <a:gd name="T62" fmla="*/ 297 w 5595"/>
              <a:gd name="T63" fmla="*/ 530 h 3577"/>
              <a:gd name="T64" fmla="*/ 268 w 5595"/>
              <a:gd name="T65" fmla="*/ 665 h 3577"/>
              <a:gd name="T66" fmla="*/ 229 w 5595"/>
              <a:gd name="T67" fmla="*/ 746 h 3577"/>
              <a:gd name="T68" fmla="*/ 218 w 5595"/>
              <a:gd name="T69" fmla="*/ 860 h 3577"/>
              <a:gd name="T70" fmla="*/ 214 w 5595"/>
              <a:gd name="T71" fmla="*/ 929 h 3577"/>
              <a:gd name="T72" fmla="*/ 188 w 5595"/>
              <a:gd name="T73" fmla="*/ 982 h 3577"/>
              <a:gd name="T74" fmla="*/ 173 w 5595"/>
              <a:gd name="T75" fmla="*/ 1042 h 3577"/>
              <a:gd name="T76" fmla="*/ 185 w 5595"/>
              <a:gd name="T77" fmla="*/ 1177 h 3577"/>
              <a:gd name="T78" fmla="*/ 158 w 5595"/>
              <a:gd name="T79" fmla="*/ 1248 h 3577"/>
              <a:gd name="T80" fmla="*/ 136 w 5595"/>
              <a:gd name="T81" fmla="*/ 1262 h 3577"/>
              <a:gd name="T82" fmla="*/ 114 w 5595"/>
              <a:gd name="T83" fmla="*/ 1293 h 3577"/>
              <a:gd name="T84" fmla="*/ 109 w 5595"/>
              <a:gd name="T85" fmla="*/ 1353 h 3577"/>
              <a:gd name="T86" fmla="*/ 99 w 5595"/>
              <a:gd name="T87" fmla="*/ 1449 h 3577"/>
              <a:gd name="T88" fmla="*/ 107 w 5595"/>
              <a:gd name="T89" fmla="*/ 1496 h 3577"/>
              <a:gd name="T90" fmla="*/ 102 w 5595"/>
              <a:gd name="T91" fmla="*/ 1553 h 3577"/>
              <a:gd name="T92" fmla="*/ 85 w 5595"/>
              <a:gd name="T93" fmla="*/ 1591 h 3577"/>
              <a:gd name="T94" fmla="*/ 72 w 5595"/>
              <a:gd name="T95" fmla="*/ 1643 h 3577"/>
              <a:gd name="T96" fmla="*/ 28 w 5595"/>
              <a:gd name="T97" fmla="*/ 1719 h 3577"/>
              <a:gd name="T98" fmla="*/ 33 w 5595"/>
              <a:gd name="T99" fmla="*/ 1759 h 3577"/>
              <a:gd name="T100" fmla="*/ 32 w 5595"/>
              <a:gd name="T101" fmla="*/ 1793 h 3577"/>
              <a:gd name="T102" fmla="*/ 51 w 5595"/>
              <a:gd name="T103" fmla="*/ 1901 h 3577"/>
              <a:gd name="T104" fmla="*/ 22 w 5595"/>
              <a:gd name="T105" fmla="*/ 1955 h 3577"/>
              <a:gd name="T106" fmla="*/ 52 w 5595"/>
              <a:gd name="T107" fmla="*/ 1964 h 3577"/>
              <a:gd name="T108" fmla="*/ 72 w 5595"/>
              <a:gd name="T109" fmla="*/ 2014 h 3577"/>
              <a:gd name="T110" fmla="*/ 36 w 5595"/>
              <a:gd name="T111" fmla="*/ 2016 h 3577"/>
              <a:gd name="T112" fmla="*/ 31 w 5595"/>
              <a:gd name="T113" fmla="*/ 2078 h 3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95" h="3577">
                <a:moveTo>
                  <a:pt x="58" y="2042"/>
                </a:moveTo>
                <a:cubicBezTo>
                  <a:pt x="62" y="2042"/>
                  <a:pt x="66" y="2043"/>
                  <a:pt x="71" y="2044"/>
                </a:cubicBezTo>
                <a:cubicBezTo>
                  <a:pt x="73" y="2046"/>
                  <a:pt x="78" y="2049"/>
                  <a:pt x="77" y="2052"/>
                </a:cubicBezTo>
                <a:lnTo>
                  <a:pt x="73" y="2053"/>
                </a:lnTo>
                <a:cubicBezTo>
                  <a:pt x="70" y="2055"/>
                  <a:pt x="68" y="2057"/>
                  <a:pt x="67" y="2060"/>
                </a:cubicBezTo>
                <a:lnTo>
                  <a:pt x="66" y="2061"/>
                </a:lnTo>
                <a:lnTo>
                  <a:pt x="63" y="2063"/>
                </a:lnTo>
                <a:lnTo>
                  <a:pt x="63" y="2063"/>
                </a:lnTo>
                <a:cubicBezTo>
                  <a:pt x="57" y="2063"/>
                  <a:pt x="52" y="2062"/>
                  <a:pt x="52" y="2054"/>
                </a:cubicBezTo>
                <a:cubicBezTo>
                  <a:pt x="54" y="2050"/>
                  <a:pt x="56" y="2046"/>
                  <a:pt x="58" y="2042"/>
                </a:cubicBezTo>
                <a:moveTo>
                  <a:pt x="68" y="2030"/>
                </a:moveTo>
                <a:lnTo>
                  <a:pt x="68" y="2030"/>
                </a:lnTo>
                <a:lnTo>
                  <a:pt x="69" y="2030"/>
                </a:lnTo>
                <a:lnTo>
                  <a:pt x="68" y="2031"/>
                </a:lnTo>
                <a:lnTo>
                  <a:pt x="68" y="2034"/>
                </a:lnTo>
                <a:cubicBezTo>
                  <a:pt x="65" y="2033"/>
                  <a:pt x="63" y="2031"/>
                  <a:pt x="62" y="2029"/>
                </a:cubicBezTo>
                <a:cubicBezTo>
                  <a:pt x="64" y="2030"/>
                  <a:pt x="66" y="2030"/>
                  <a:pt x="68" y="2030"/>
                </a:cubicBezTo>
                <a:close/>
                <a:moveTo>
                  <a:pt x="152" y="2409"/>
                </a:moveTo>
                <a:lnTo>
                  <a:pt x="151" y="2409"/>
                </a:lnTo>
                <a:cubicBezTo>
                  <a:pt x="149" y="2411"/>
                  <a:pt x="147" y="2413"/>
                  <a:pt x="145" y="2415"/>
                </a:cubicBezTo>
                <a:cubicBezTo>
                  <a:pt x="146" y="2413"/>
                  <a:pt x="146" y="2410"/>
                  <a:pt x="145" y="2408"/>
                </a:cubicBezTo>
                <a:cubicBezTo>
                  <a:pt x="147" y="2407"/>
                  <a:pt x="150" y="2406"/>
                  <a:pt x="152" y="2409"/>
                </a:cubicBezTo>
                <a:moveTo>
                  <a:pt x="12" y="2087"/>
                </a:moveTo>
                <a:cubicBezTo>
                  <a:pt x="13" y="2104"/>
                  <a:pt x="30" y="2096"/>
                  <a:pt x="35" y="2103"/>
                </a:cubicBezTo>
                <a:cubicBezTo>
                  <a:pt x="40" y="2110"/>
                  <a:pt x="26" y="2123"/>
                  <a:pt x="41" y="2129"/>
                </a:cubicBezTo>
                <a:lnTo>
                  <a:pt x="45" y="2130"/>
                </a:lnTo>
                <a:cubicBezTo>
                  <a:pt x="49" y="2132"/>
                  <a:pt x="53" y="2138"/>
                  <a:pt x="56" y="2146"/>
                </a:cubicBezTo>
                <a:cubicBezTo>
                  <a:pt x="57" y="2148"/>
                  <a:pt x="60" y="2149"/>
                  <a:pt x="62" y="2149"/>
                </a:cubicBezTo>
                <a:cubicBezTo>
                  <a:pt x="64" y="2150"/>
                  <a:pt x="67" y="2151"/>
                  <a:pt x="69" y="2151"/>
                </a:cubicBezTo>
                <a:lnTo>
                  <a:pt x="72" y="2152"/>
                </a:lnTo>
                <a:cubicBezTo>
                  <a:pt x="69" y="2159"/>
                  <a:pt x="75" y="2164"/>
                  <a:pt x="77" y="2170"/>
                </a:cubicBezTo>
                <a:cubicBezTo>
                  <a:pt x="80" y="2173"/>
                  <a:pt x="82" y="2178"/>
                  <a:pt x="87" y="2179"/>
                </a:cubicBezTo>
                <a:cubicBezTo>
                  <a:pt x="87" y="2181"/>
                  <a:pt x="88" y="2184"/>
                  <a:pt x="90" y="2185"/>
                </a:cubicBezTo>
                <a:cubicBezTo>
                  <a:pt x="92" y="2187"/>
                  <a:pt x="94" y="2190"/>
                  <a:pt x="96" y="2192"/>
                </a:cubicBezTo>
                <a:lnTo>
                  <a:pt x="98" y="2193"/>
                </a:lnTo>
                <a:cubicBezTo>
                  <a:pt x="100" y="2205"/>
                  <a:pt x="111" y="2215"/>
                  <a:pt x="104" y="2228"/>
                </a:cubicBezTo>
                <a:cubicBezTo>
                  <a:pt x="98" y="2229"/>
                  <a:pt x="98" y="2221"/>
                  <a:pt x="93" y="2219"/>
                </a:cubicBezTo>
                <a:cubicBezTo>
                  <a:pt x="91" y="2221"/>
                  <a:pt x="89" y="2224"/>
                  <a:pt x="87" y="2226"/>
                </a:cubicBezTo>
                <a:cubicBezTo>
                  <a:pt x="87" y="2228"/>
                  <a:pt x="87" y="2230"/>
                  <a:pt x="87" y="2232"/>
                </a:cubicBezTo>
                <a:lnTo>
                  <a:pt x="86" y="2229"/>
                </a:lnTo>
                <a:cubicBezTo>
                  <a:pt x="83" y="2224"/>
                  <a:pt x="82" y="2219"/>
                  <a:pt x="76" y="2217"/>
                </a:cubicBezTo>
                <a:cubicBezTo>
                  <a:pt x="75" y="2215"/>
                  <a:pt x="74" y="2214"/>
                  <a:pt x="73" y="2212"/>
                </a:cubicBezTo>
                <a:cubicBezTo>
                  <a:pt x="63" y="2210"/>
                  <a:pt x="60" y="2214"/>
                  <a:pt x="62" y="2223"/>
                </a:cubicBezTo>
                <a:lnTo>
                  <a:pt x="63" y="2223"/>
                </a:lnTo>
                <a:cubicBezTo>
                  <a:pt x="70" y="2230"/>
                  <a:pt x="67" y="2238"/>
                  <a:pt x="63" y="2245"/>
                </a:cubicBezTo>
                <a:lnTo>
                  <a:pt x="63" y="2249"/>
                </a:lnTo>
                <a:cubicBezTo>
                  <a:pt x="64" y="2250"/>
                  <a:pt x="65" y="2252"/>
                  <a:pt x="67" y="2253"/>
                </a:cubicBezTo>
                <a:cubicBezTo>
                  <a:pt x="69" y="2255"/>
                  <a:pt x="72" y="2256"/>
                  <a:pt x="75" y="2256"/>
                </a:cubicBezTo>
                <a:cubicBezTo>
                  <a:pt x="72" y="2259"/>
                  <a:pt x="71" y="2263"/>
                  <a:pt x="72" y="2267"/>
                </a:cubicBezTo>
                <a:lnTo>
                  <a:pt x="73" y="2271"/>
                </a:lnTo>
                <a:lnTo>
                  <a:pt x="72" y="2275"/>
                </a:lnTo>
                <a:lnTo>
                  <a:pt x="71" y="2274"/>
                </a:lnTo>
                <a:cubicBezTo>
                  <a:pt x="67" y="2273"/>
                  <a:pt x="63" y="2272"/>
                  <a:pt x="60" y="2274"/>
                </a:cubicBezTo>
                <a:lnTo>
                  <a:pt x="60" y="2278"/>
                </a:lnTo>
                <a:lnTo>
                  <a:pt x="59" y="2278"/>
                </a:lnTo>
                <a:cubicBezTo>
                  <a:pt x="57" y="2279"/>
                  <a:pt x="57" y="2281"/>
                  <a:pt x="58" y="2283"/>
                </a:cubicBezTo>
                <a:cubicBezTo>
                  <a:pt x="65" y="2294"/>
                  <a:pt x="59" y="2309"/>
                  <a:pt x="71" y="2318"/>
                </a:cubicBezTo>
                <a:cubicBezTo>
                  <a:pt x="74" y="2322"/>
                  <a:pt x="78" y="2323"/>
                  <a:pt x="82" y="2321"/>
                </a:cubicBezTo>
                <a:lnTo>
                  <a:pt x="83" y="2324"/>
                </a:lnTo>
                <a:lnTo>
                  <a:pt x="83" y="2327"/>
                </a:lnTo>
                <a:cubicBezTo>
                  <a:pt x="80" y="2331"/>
                  <a:pt x="77" y="2335"/>
                  <a:pt x="82" y="2340"/>
                </a:cubicBezTo>
                <a:lnTo>
                  <a:pt x="83" y="2342"/>
                </a:lnTo>
                <a:cubicBezTo>
                  <a:pt x="84" y="2343"/>
                  <a:pt x="86" y="2344"/>
                  <a:pt x="88" y="2344"/>
                </a:cubicBezTo>
                <a:lnTo>
                  <a:pt x="90" y="2344"/>
                </a:lnTo>
                <a:lnTo>
                  <a:pt x="94" y="2344"/>
                </a:lnTo>
                <a:cubicBezTo>
                  <a:pt x="106" y="2349"/>
                  <a:pt x="101" y="2359"/>
                  <a:pt x="99" y="2369"/>
                </a:cubicBezTo>
                <a:lnTo>
                  <a:pt x="102" y="2369"/>
                </a:lnTo>
                <a:lnTo>
                  <a:pt x="102" y="2369"/>
                </a:lnTo>
                <a:cubicBezTo>
                  <a:pt x="104" y="2371"/>
                  <a:pt x="105" y="2373"/>
                  <a:pt x="106" y="2375"/>
                </a:cubicBezTo>
                <a:lnTo>
                  <a:pt x="106" y="2375"/>
                </a:lnTo>
                <a:lnTo>
                  <a:pt x="106" y="2375"/>
                </a:lnTo>
                <a:cubicBezTo>
                  <a:pt x="104" y="2383"/>
                  <a:pt x="111" y="2386"/>
                  <a:pt x="116" y="2390"/>
                </a:cubicBezTo>
                <a:cubicBezTo>
                  <a:pt x="118" y="2396"/>
                  <a:pt x="120" y="2402"/>
                  <a:pt x="121" y="2408"/>
                </a:cubicBezTo>
                <a:lnTo>
                  <a:pt x="121" y="2410"/>
                </a:lnTo>
                <a:lnTo>
                  <a:pt x="120" y="2411"/>
                </a:lnTo>
                <a:cubicBezTo>
                  <a:pt x="118" y="2412"/>
                  <a:pt x="117" y="2413"/>
                  <a:pt x="116" y="2415"/>
                </a:cubicBezTo>
                <a:cubicBezTo>
                  <a:pt x="115" y="2412"/>
                  <a:pt x="111" y="2413"/>
                  <a:pt x="109" y="2410"/>
                </a:cubicBezTo>
                <a:cubicBezTo>
                  <a:pt x="107" y="2410"/>
                  <a:pt x="104" y="2410"/>
                  <a:pt x="102" y="2411"/>
                </a:cubicBezTo>
                <a:cubicBezTo>
                  <a:pt x="98" y="2412"/>
                  <a:pt x="93" y="2413"/>
                  <a:pt x="89" y="2409"/>
                </a:cubicBezTo>
                <a:cubicBezTo>
                  <a:pt x="87" y="2408"/>
                  <a:pt x="84" y="2414"/>
                  <a:pt x="85" y="2416"/>
                </a:cubicBezTo>
                <a:cubicBezTo>
                  <a:pt x="86" y="2417"/>
                  <a:pt x="88" y="2422"/>
                  <a:pt x="90" y="2423"/>
                </a:cubicBezTo>
                <a:lnTo>
                  <a:pt x="90" y="2425"/>
                </a:lnTo>
                <a:cubicBezTo>
                  <a:pt x="95" y="2429"/>
                  <a:pt x="94" y="2441"/>
                  <a:pt x="104" y="2436"/>
                </a:cubicBezTo>
                <a:lnTo>
                  <a:pt x="107" y="2438"/>
                </a:lnTo>
                <a:cubicBezTo>
                  <a:pt x="104" y="2441"/>
                  <a:pt x="102" y="2443"/>
                  <a:pt x="104" y="2448"/>
                </a:cubicBezTo>
                <a:cubicBezTo>
                  <a:pt x="108" y="2464"/>
                  <a:pt x="113" y="2481"/>
                  <a:pt x="117" y="2497"/>
                </a:cubicBezTo>
                <a:cubicBezTo>
                  <a:pt x="109" y="2503"/>
                  <a:pt x="111" y="2530"/>
                  <a:pt x="121" y="2537"/>
                </a:cubicBezTo>
                <a:cubicBezTo>
                  <a:pt x="124" y="2552"/>
                  <a:pt x="145" y="2559"/>
                  <a:pt x="141" y="2578"/>
                </a:cubicBezTo>
                <a:cubicBezTo>
                  <a:pt x="147" y="2583"/>
                  <a:pt x="152" y="2589"/>
                  <a:pt x="153" y="2597"/>
                </a:cubicBezTo>
                <a:cubicBezTo>
                  <a:pt x="156" y="2609"/>
                  <a:pt x="166" y="2618"/>
                  <a:pt x="162" y="2631"/>
                </a:cubicBezTo>
                <a:lnTo>
                  <a:pt x="159" y="2632"/>
                </a:lnTo>
                <a:cubicBezTo>
                  <a:pt x="154" y="2648"/>
                  <a:pt x="157" y="2662"/>
                  <a:pt x="166" y="2676"/>
                </a:cubicBezTo>
                <a:cubicBezTo>
                  <a:pt x="171" y="2686"/>
                  <a:pt x="179" y="2696"/>
                  <a:pt x="166" y="2705"/>
                </a:cubicBezTo>
                <a:cubicBezTo>
                  <a:pt x="161" y="2709"/>
                  <a:pt x="152" y="2705"/>
                  <a:pt x="153" y="2716"/>
                </a:cubicBezTo>
                <a:cubicBezTo>
                  <a:pt x="155" y="2725"/>
                  <a:pt x="153" y="2735"/>
                  <a:pt x="165" y="2736"/>
                </a:cubicBezTo>
                <a:cubicBezTo>
                  <a:pt x="158" y="2747"/>
                  <a:pt x="158" y="2756"/>
                  <a:pt x="170" y="2763"/>
                </a:cubicBezTo>
                <a:cubicBezTo>
                  <a:pt x="171" y="2771"/>
                  <a:pt x="173" y="2779"/>
                  <a:pt x="173" y="2788"/>
                </a:cubicBezTo>
                <a:cubicBezTo>
                  <a:pt x="172" y="2798"/>
                  <a:pt x="163" y="2808"/>
                  <a:pt x="171" y="2819"/>
                </a:cubicBezTo>
                <a:cubicBezTo>
                  <a:pt x="175" y="2822"/>
                  <a:pt x="174" y="2827"/>
                  <a:pt x="176" y="2831"/>
                </a:cubicBezTo>
                <a:lnTo>
                  <a:pt x="178" y="2832"/>
                </a:lnTo>
                <a:lnTo>
                  <a:pt x="176" y="2835"/>
                </a:lnTo>
                <a:lnTo>
                  <a:pt x="176" y="2837"/>
                </a:lnTo>
                <a:lnTo>
                  <a:pt x="174" y="2836"/>
                </a:lnTo>
                <a:cubicBezTo>
                  <a:pt x="171" y="2836"/>
                  <a:pt x="168" y="2838"/>
                  <a:pt x="170" y="2841"/>
                </a:cubicBezTo>
                <a:cubicBezTo>
                  <a:pt x="173" y="2846"/>
                  <a:pt x="177" y="2843"/>
                  <a:pt x="181" y="2842"/>
                </a:cubicBezTo>
                <a:lnTo>
                  <a:pt x="182" y="2844"/>
                </a:lnTo>
                <a:lnTo>
                  <a:pt x="182" y="2844"/>
                </a:lnTo>
                <a:cubicBezTo>
                  <a:pt x="179" y="2846"/>
                  <a:pt x="175" y="2845"/>
                  <a:pt x="171" y="2845"/>
                </a:cubicBezTo>
                <a:cubicBezTo>
                  <a:pt x="166" y="2845"/>
                  <a:pt x="162" y="2845"/>
                  <a:pt x="158" y="2847"/>
                </a:cubicBezTo>
                <a:cubicBezTo>
                  <a:pt x="147" y="2850"/>
                  <a:pt x="154" y="2861"/>
                  <a:pt x="149" y="2867"/>
                </a:cubicBezTo>
                <a:cubicBezTo>
                  <a:pt x="142" y="2874"/>
                  <a:pt x="146" y="2889"/>
                  <a:pt x="156" y="2894"/>
                </a:cubicBezTo>
                <a:cubicBezTo>
                  <a:pt x="168" y="2904"/>
                  <a:pt x="166" y="2924"/>
                  <a:pt x="160" y="2927"/>
                </a:cubicBezTo>
                <a:cubicBezTo>
                  <a:pt x="134" y="2938"/>
                  <a:pt x="145" y="2958"/>
                  <a:pt x="146" y="2974"/>
                </a:cubicBezTo>
                <a:cubicBezTo>
                  <a:pt x="146" y="2986"/>
                  <a:pt x="140" y="2997"/>
                  <a:pt x="144" y="3008"/>
                </a:cubicBezTo>
                <a:cubicBezTo>
                  <a:pt x="150" y="3017"/>
                  <a:pt x="146" y="3026"/>
                  <a:pt x="142" y="3034"/>
                </a:cubicBezTo>
                <a:cubicBezTo>
                  <a:pt x="139" y="3042"/>
                  <a:pt x="135" y="3048"/>
                  <a:pt x="141" y="3055"/>
                </a:cubicBezTo>
                <a:cubicBezTo>
                  <a:pt x="137" y="3073"/>
                  <a:pt x="130" y="3091"/>
                  <a:pt x="139" y="3110"/>
                </a:cubicBezTo>
                <a:cubicBezTo>
                  <a:pt x="139" y="3110"/>
                  <a:pt x="135" y="3113"/>
                  <a:pt x="133" y="3114"/>
                </a:cubicBezTo>
                <a:cubicBezTo>
                  <a:pt x="136" y="3123"/>
                  <a:pt x="128" y="3131"/>
                  <a:pt x="131" y="3140"/>
                </a:cubicBezTo>
                <a:lnTo>
                  <a:pt x="131" y="3142"/>
                </a:lnTo>
                <a:cubicBezTo>
                  <a:pt x="129" y="3144"/>
                  <a:pt x="127" y="3145"/>
                  <a:pt x="125" y="3147"/>
                </a:cubicBezTo>
                <a:lnTo>
                  <a:pt x="125" y="3147"/>
                </a:lnTo>
                <a:cubicBezTo>
                  <a:pt x="126" y="3156"/>
                  <a:pt x="114" y="3152"/>
                  <a:pt x="114" y="3159"/>
                </a:cubicBezTo>
                <a:cubicBezTo>
                  <a:pt x="115" y="3163"/>
                  <a:pt x="115" y="3167"/>
                  <a:pt x="116" y="3171"/>
                </a:cubicBezTo>
                <a:lnTo>
                  <a:pt x="115" y="3172"/>
                </a:lnTo>
                <a:lnTo>
                  <a:pt x="113" y="3174"/>
                </a:lnTo>
                <a:lnTo>
                  <a:pt x="113" y="3175"/>
                </a:lnTo>
                <a:lnTo>
                  <a:pt x="112" y="3177"/>
                </a:lnTo>
                <a:lnTo>
                  <a:pt x="112" y="3177"/>
                </a:lnTo>
                <a:cubicBezTo>
                  <a:pt x="112" y="3179"/>
                  <a:pt x="112" y="3182"/>
                  <a:pt x="110" y="3184"/>
                </a:cubicBezTo>
                <a:cubicBezTo>
                  <a:pt x="111" y="3196"/>
                  <a:pt x="98" y="3207"/>
                  <a:pt x="109" y="3219"/>
                </a:cubicBezTo>
                <a:lnTo>
                  <a:pt x="111" y="3220"/>
                </a:lnTo>
                <a:lnTo>
                  <a:pt x="112" y="3220"/>
                </a:lnTo>
                <a:cubicBezTo>
                  <a:pt x="113" y="3227"/>
                  <a:pt x="115" y="3234"/>
                  <a:pt x="115" y="3241"/>
                </a:cubicBezTo>
                <a:cubicBezTo>
                  <a:pt x="117" y="3257"/>
                  <a:pt x="99" y="3261"/>
                  <a:pt x="95" y="3274"/>
                </a:cubicBezTo>
                <a:cubicBezTo>
                  <a:pt x="93" y="3277"/>
                  <a:pt x="91" y="3282"/>
                  <a:pt x="87" y="3284"/>
                </a:cubicBezTo>
                <a:cubicBezTo>
                  <a:pt x="83" y="3285"/>
                  <a:pt x="79" y="3287"/>
                  <a:pt x="77" y="3291"/>
                </a:cubicBezTo>
                <a:cubicBezTo>
                  <a:pt x="75" y="3296"/>
                  <a:pt x="80" y="3295"/>
                  <a:pt x="83" y="3297"/>
                </a:cubicBezTo>
                <a:cubicBezTo>
                  <a:pt x="89" y="3301"/>
                  <a:pt x="80" y="3305"/>
                  <a:pt x="83" y="3310"/>
                </a:cubicBezTo>
                <a:cubicBezTo>
                  <a:pt x="88" y="3316"/>
                  <a:pt x="87" y="3322"/>
                  <a:pt x="83" y="3329"/>
                </a:cubicBezTo>
                <a:cubicBezTo>
                  <a:pt x="81" y="3333"/>
                  <a:pt x="76" y="3337"/>
                  <a:pt x="82" y="3341"/>
                </a:cubicBezTo>
                <a:cubicBezTo>
                  <a:pt x="92" y="3348"/>
                  <a:pt x="88" y="3357"/>
                  <a:pt x="89" y="3366"/>
                </a:cubicBezTo>
                <a:cubicBezTo>
                  <a:pt x="91" y="3372"/>
                  <a:pt x="101" y="3372"/>
                  <a:pt x="100" y="3381"/>
                </a:cubicBezTo>
                <a:cubicBezTo>
                  <a:pt x="93" y="3400"/>
                  <a:pt x="70" y="3413"/>
                  <a:pt x="79" y="3438"/>
                </a:cubicBezTo>
                <a:cubicBezTo>
                  <a:pt x="88" y="3454"/>
                  <a:pt x="72" y="3473"/>
                  <a:pt x="83" y="3490"/>
                </a:cubicBezTo>
                <a:cubicBezTo>
                  <a:pt x="84" y="3490"/>
                  <a:pt x="81" y="3493"/>
                  <a:pt x="80" y="3494"/>
                </a:cubicBezTo>
                <a:cubicBezTo>
                  <a:pt x="70" y="3498"/>
                  <a:pt x="73" y="3504"/>
                  <a:pt x="75" y="3511"/>
                </a:cubicBezTo>
                <a:cubicBezTo>
                  <a:pt x="77" y="3516"/>
                  <a:pt x="79" y="3523"/>
                  <a:pt x="77" y="3525"/>
                </a:cubicBezTo>
                <a:cubicBezTo>
                  <a:pt x="59" y="3540"/>
                  <a:pt x="71" y="3560"/>
                  <a:pt x="66" y="3577"/>
                </a:cubicBezTo>
                <a:lnTo>
                  <a:pt x="5595" y="3529"/>
                </a:lnTo>
                <a:lnTo>
                  <a:pt x="5564" y="0"/>
                </a:lnTo>
                <a:lnTo>
                  <a:pt x="200" y="46"/>
                </a:lnTo>
                <a:lnTo>
                  <a:pt x="203" y="51"/>
                </a:lnTo>
                <a:lnTo>
                  <a:pt x="203" y="54"/>
                </a:lnTo>
                <a:cubicBezTo>
                  <a:pt x="202" y="56"/>
                  <a:pt x="202" y="58"/>
                  <a:pt x="203" y="59"/>
                </a:cubicBezTo>
                <a:lnTo>
                  <a:pt x="204" y="61"/>
                </a:lnTo>
                <a:lnTo>
                  <a:pt x="203" y="63"/>
                </a:lnTo>
                <a:cubicBezTo>
                  <a:pt x="195" y="65"/>
                  <a:pt x="202" y="69"/>
                  <a:pt x="202" y="72"/>
                </a:cubicBezTo>
                <a:cubicBezTo>
                  <a:pt x="205" y="81"/>
                  <a:pt x="200" y="81"/>
                  <a:pt x="195" y="81"/>
                </a:cubicBezTo>
                <a:cubicBezTo>
                  <a:pt x="193" y="81"/>
                  <a:pt x="190" y="81"/>
                  <a:pt x="189" y="83"/>
                </a:cubicBezTo>
                <a:cubicBezTo>
                  <a:pt x="186" y="87"/>
                  <a:pt x="189" y="89"/>
                  <a:pt x="191" y="91"/>
                </a:cubicBezTo>
                <a:cubicBezTo>
                  <a:pt x="194" y="95"/>
                  <a:pt x="192" y="104"/>
                  <a:pt x="198" y="105"/>
                </a:cubicBezTo>
                <a:lnTo>
                  <a:pt x="198" y="106"/>
                </a:lnTo>
                <a:cubicBezTo>
                  <a:pt x="202" y="117"/>
                  <a:pt x="203" y="130"/>
                  <a:pt x="213" y="138"/>
                </a:cubicBezTo>
                <a:cubicBezTo>
                  <a:pt x="213" y="140"/>
                  <a:pt x="213" y="141"/>
                  <a:pt x="213" y="143"/>
                </a:cubicBezTo>
                <a:cubicBezTo>
                  <a:pt x="211" y="147"/>
                  <a:pt x="205" y="152"/>
                  <a:pt x="214" y="155"/>
                </a:cubicBezTo>
                <a:lnTo>
                  <a:pt x="215" y="157"/>
                </a:lnTo>
                <a:cubicBezTo>
                  <a:pt x="213" y="159"/>
                  <a:pt x="212" y="161"/>
                  <a:pt x="211" y="163"/>
                </a:cubicBezTo>
                <a:cubicBezTo>
                  <a:pt x="212" y="166"/>
                  <a:pt x="212" y="169"/>
                  <a:pt x="213" y="172"/>
                </a:cubicBezTo>
                <a:cubicBezTo>
                  <a:pt x="214" y="175"/>
                  <a:pt x="212" y="179"/>
                  <a:pt x="214" y="183"/>
                </a:cubicBezTo>
                <a:lnTo>
                  <a:pt x="214" y="184"/>
                </a:lnTo>
                <a:lnTo>
                  <a:pt x="216" y="186"/>
                </a:lnTo>
                <a:cubicBezTo>
                  <a:pt x="218" y="198"/>
                  <a:pt x="206" y="212"/>
                  <a:pt x="223" y="221"/>
                </a:cubicBezTo>
                <a:cubicBezTo>
                  <a:pt x="225" y="228"/>
                  <a:pt x="226" y="236"/>
                  <a:pt x="233" y="241"/>
                </a:cubicBezTo>
                <a:lnTo>
                  <a:pt x="233" y="248"/>
                </a:lnTo>
                <a:cubicBezTo>
                  <a:pt x="235" y="261"/>
                  <a:pt x="236" y="274"/>
                  <a:pt x="245" y="284"/>
                </a:cubicBezTo>
                <a:lnTo>
                  <a:pt x="245" y="284"/>
                </a:lnTo>
                <a:cubicBezTo>
                  <a:pt x="254" y="296"/>
                  <a:pt x="250" y="310"/>
                  <a:pt x="252" y="324"/>
                </a:cubicBezTo>
                <a:cubicBezTo>
                  <a:pt x="262" y="334"/>
                  <a:pt x="252" y="353"/>
                  <a:pt x="268" y="360"/>
                </a:cubicBezTo>
                <a:cubicBezTo>
                  <a:pt x="277" y="366"/>
                  <a:pt x="275" y="378"/>
                  <a:pt x="282" y="384"/>
                </a:cubicBezTo>
                <a:lnTo>
                  <a:pt x="285" y="385"/>
                </a:lnTo>
                <a:lnTo>
                  <a:pt x="285" y="391"/>
                </a:lnTo>
                <a:cubicBezTo>
                  <a:pt x="282" y="397"/>
                  <a:pt x="281" y="402"/>
                  <a:pt x="283" y="408"/>
                </a:cubicBezTo>
                <a:cubicBezTo>
                  <a:pt x="284" y="410"/>
                  <a:pt x="286" y="411"/>
                  <a:pt x="287" y="412"/>
                </a:cubicBezTo>
                <a:cubicBezTo>
                  <a:pt x="289" y="412"/>
                  <a:pt x="291" y="412"/>
                  <a:pt x="293" y="411"/>
                </a:cubicBezTo>
                <a:cubicBezTo>
                  <a:pt x="295" y="409"/>
                  <a:pt x="297" y="406"/>
                  <a:pt x="298" y="404"/>
                </a:cubicBezTo>
                <a:cubicBezTo>
                  <a:pt x="299" y="405"/>
                  <a:pt x="299" y="407"/>
                  <a:pt x="299" y="409"/>
                </a:cubicBezTo>
                <a:cubicBezTo>
                  <a:pt x="294" y="417"/>
                  <a:pt x="290" y="425"/>
                  <a:pt x="296" y="434"/>
                </a:cubicBezTo>
                <a:lnTo>
                  <a:pt x="295" y="441"/>
                </a:lnTo>
                <a:cubicBezTo>
                  <a:pt x="291" y="451"/>
                  <a:pt x="290" y="461"/>
                  <a:pt x="290" y="472"/>
                </a:cubicBezTo>
                <a:cubicBezTo>
                  <a:pt x="296" y="488"/>
                  <a:pt x="289" y="507"/>
                  <a:pt x="301" y="522"/>
                </a:cubicBezTo>
                <a:cubicBezTo>
                  <a:pt x="303" y="524"/>
                  <a:pt x="300" y="528"/>
                  <a:pt x="297" y="530"/>
                </a:cubicBezTo>
                <a:cubicBezTo>
                  <a:pt x="278" y="544"/>
                  <a:pt x="276" y="555"/>
                  <a:pt x="290" y="572"/>
                </a:cubicBezTo>
                <a:cubicBezTo>
                  <a:pt x="298" y="583"/>
                  <a:pt x="296" y="599"/>
                  <a:pt x="310" y="605"/>
                </a:cubicBezTo>
                <a:cubicBezTo>
                  <a:pt x="307" y="609"/>
                  <a:pt x="310" y="616"/>
                  <a:pt x="304" y="617"/>
                </a:cubicBezTo>
                <a:cubicBezTo>
                  <a:pt x="290" y="620"/>
                  <a:pt x="288" y="627"/>
                  <a:pt x="294" y="639"/>
                </a:cubicBezTo>
                <a:cubicBezTo>
                  <a:pt x="284" y="643"/>
                  <a:pt x="273" y="646"/>
                  <a:pt x="267" y="655"/>
                </a:cubicBezTo>
                <a:cubicBezTo>
                  <a:pt x="264" y="659"/>
                  <a:pt x="268" y="662"/>
                  <a:pt x="268" y="665"/>
                </a:cubicBezTo>
                <a:cubicBezTo>
                  <a:pt x="268" y="672"/>
                  <a:pt x="269" y="680"/>
                  <a:pt x="265" y="687"/>
                </a:cubicBezTo>
                <a:cubicBezTo>
                  <a:pt x="258" y="697"/>
                  <a:pt x="253" y="707"/>
                  <a:pt x="246" y="717"/>
                </a:cubicBezTo>
                <a:lnTo>
                  <a:pt x="246" y="717"/>
                </a:lnTo>
                <a:lnTo>
                  <a:pt x="244" y="718"/>
                </a:lnTo>
                <a:cubicBezTo>
                  <a:pt x="240" y="725"/>
                  <a:pt x="236" y="732"/>
                  <a:pt x="232" y="739"/>
                </a:cubicBezTo>
                <a:cubicBezTo>
                  <a:pt x="229" y="740"/>
                  <a:pt x="228" y="743"/>
                  <a:pt x="229" y="746"/>
                </a:cubicBezTo>
                <a:cubicBezTo>
                  <a:pt x="234" y="756"/>
                  <a:pt x="224" y="763"/>
                  <a:pt x="225" y="773"/>
                </a:cubicBezTo>
                <a:cubicBezTo>
                  <a:pt x="226" y="777"/>
                  <a:pt x="227" y="781"/>
                  <a:pt x="232" y="781"/>
                </a:cubicBezTo>
                <a:cubicBezTo>
                  <a:pt x="229" y="787"/>
                  <a:pt x="231" y="793"/>
                  <a:pt x="233" y="799"/>
                </a:cubicBezTo>
                <a:cubicBezTo>
                  <a:pt x="238" y="808"/>
                  <a:pt x="230" y="813"/>
                  <a:pt x="226" y="818"/>
                </a:cubicBezTo>
                <a:cubicBezTo>
                  <a:pt x="219" y="830"/>
                  <a:pt x="216" y="841"/>
                  <a:pt x="223" y="853"/>
                </a:cubicBezTo>
                <a:cubicBezTo>
                  <a:pt x="222" y="856"/>
                  <a:pt x="220" y="858"/>
                  <a:pt x="218" y="860"/>
                </a:cubicBezTo>
                <a:cubicBezTo>
                  <a:pt x="213" y="865"/>
                  <a:pt x="217" y="869"/>
                  <a:pt x="220" y="873"/>
                </a:cubicBezTo>
                <a:cubicBezTo>
                  <a:pt x="224" y="877"/>
                  <a:pt x="226" y="882"/>
                  <a:pt x="219" y="887"/>
                </a:cubicBezTo>
                <a:cubicBezTo>
                  <a:pt x="216" y="888"/>
                  <a:pt x="212" y="890"/>
                  <a:pt x="211" y="894"/>
                </a:cubicBezTo>
                <a:cubicBezTo>
                  <a:pt x="206" y="903"/>
                  <a:pt x="222" y="907"/>
                  <a:pt x="217" y="916"/>
                </a:cubicBezTo>
                <a:cubicBezTo>
                  <a:pt x="215" y="919"/>
                  <a:pt x="214" y="923"/>
                  <a:pt x="214" y="927"/>
                </a:cubicBezTo>
                <a:lnTo>
                  <a:pt x="214" y="929"/>
                </a:lnTo>
                <a:cubicBezTo>
                  <a:pt x="209" y="929"/>
                  <a:pt x="204" y="929"/>
                  <a:pt x="200" y="931"/>
                </a:cubicBezTo>
                <a:cubicBezTo>
                  <a:pt x="201" y="940"/>
                  <a:pt x="192" y="952"/>
                  <a:pt x="208" y="954"/>
                </a:cubicBezTo>
                <a:lnTo>
                  <a:pt x="209" y="956"/>
                </a:lnTo>
                <a:cubicBezTo>
                  <a:pt x="208" y="961"/>
                  <a:pt x="208" y="965"/>
                  <a:pt x="207" y="970"/>
                </a:cubicBezTo>
                <a:cubicBezTo>
                  <a:pt x="203" y="969"/>
                  <a:pt x="201" y="971"/>
                  <a:pt x="198" y="974"/>
                </a:cubicBezTo>
                <a:cubicBezTo>
                  <a:pt x="197" y="979"/>
                  <a:pt x="194" y="981"/>
                  <a:pt x="188" y="982"/>
                </a:cubicBezTo>
                <a:cubicBezTo>
                  <a:pt x="178" y="983"/>
                  <a:pt x="172" y="989"/>
                  <a:pt x="173" y="1000"/>
                </a:cubicBezTo>
                <a:cubicBezTo>
                  <a:pt x="176" y="1005"/>
                  <a:pt x="171" y="1012"/>
                  <a:pt x="175" y="1016"/>
                </a:cubicBezTo>
                <a:cubicBezTo>
                  <a:pt x="174" y="1018"/>
                  <a:pt x="173" y="1020"/>
                  <a:pt x="172" y="1023"/>
                </a:cubicBezTo>
                <a:cubicBezTo>
                  <a:pt x="172" y="1024"/>
                  <a:pt x="172" y="1026"/>
                  <a:pt x="173" y="1027"/>
                </a:cubicBezTo>
                <a:cubicBezTo>
                  <a:pt x="172" y="1028"/>
                  <a:pt x="171" y="1029"/>
                  <a:pt x="172" y="1031"/>
                </a:cubicBezTo>
                <a:cubicBezTo>
                  <a:pt x="174" y="1034"/>
                  <a:pt x="174" y="1037"/>
                  <a:pt x="173" y="1042"/>
                </a:cubicBezTo>
                <a:cubicBezTo>
                  <a:pt x="169" y="1054"/>
                  <a:pt x="165" y="1068"/>
                  <a:pt x="178" y="1079"/>
                </a:cubicBezTo>
                <a:lnTo>
                  <a:pt x="178" y="1079"/>
                </a:lnTo>
                <a:cubicBezTo>
                  <a:pt x="184" y="1095"/>
                  <a:pt x="194" y="1109"/>
                  <a:pt x="201" y="1125"/>
                </a:cubicBezTo>
                <a:cubicBezTo>
                  <a:pt x="204" y="1128"/>
                  <a:pt x="203" y="1131"/>
                  <a:pt x="202" y="1134"/>
                </a:cubicBezTo>
                <a:cubicBezTo>
                  <a:pt x="202" y="1135"/>
                  <a:pt x="202" y="1137"/>
                  <a:pt x="202" y="1139"/>
                </a:cubicBezTo>
                <a:cubicBezTo>
                  <a:pt x="199" y="1153"/>
                  <a:pt x="192" y="1165"/>
                  <a:pt x="185" y="1177"/>
                </a:cubicBezTo>
                <a:cubicBezTo>
                  <a:pt x="179" y="1184"/>
                  <a:pt x="177" y="1193"/>
                  <a:pt x="178" y="1202"/>
                </a:cubicBezTo>
                <a:cubicBezTo>
                  <a:pt x="179" y="1212"/>
                  <a:pt x="173" y="1215"/>
                  <a:pt x="166" y="1217"/>
                </a:cubicBezTo>
                <a:cubicBezTo>
                  <a:pt x="156" y="1222"/>
                  <a:pt x="159" y="1232"/>
                  <a:pt x="158" y="1240"/>
                </a:cubicBezTo>
                <a:cubicBezTo>
                  <a:pt x="159" y="1241"/>
                  <a:pt x="160" y="1243"/>
                  <a:pt x="160" y="1244"/>
                </a:cubicBezTo>
                <a:lnTo>
                  <a:pt x="160" y="1243"/>
                </a:lnTo>
                <a:cubicBezTo>
                  <a:pt x="159" y="1245"/>
                  <a:pt x="159" y="1247"/>
                  <a:pt x="158" y="1248"/>
                </a:cubicBezTo>
                <a:lnTo>
                  <a:pt x="159" y="1250"/>
                </a:lnTo>
                <a:lnTo>
                  <a:pt x="158" y="1252"/>
                </a:lnTo>
                <a:cubicBezTo>
                  <a:pt x="150" y="1251"/>
                  <a:pt x="142" y="1250"/>
                  <a:pt x="134" y="1250"/>
                </a:cubicBezTo>
                <a:cubicBezTo>
                  <a:pt x="135" y="1254"/>
                  <a:pt x="135" y="1258"/>
                  <a:pt x="136" y="1262"/>
                </a:cubicBezTo>
                <a:lnTo>
                  <a:pt x="136" y="1262"/>
                </a:lnTo>
                <a:lnTo>
                  <a:pt x="136" y="1262"/>
                </a:lnTo>
                <a:lnTo>
                  <a:pt x="135" y="1265"/>
                </a:lnTo>
                <a:lnTo>
                  <a:pt x="131" y="1266"/>
                </a:lnTo>
                <a:cubicBezTo>
                  <a:pt x="130" y="1269"/>
                  <a:pt x="128" y="1274"/>
                  <a:pt x="124" y="1271"/>
                </a:cubicBezTo>
                <a:cubicBezTo>
                  <a:pt x="114" y="1263"/>
                  <a:pt x="117" y="1270"/>
                  <a:pt x="117" y="1275"/>
                </a:cubicBezTo>
                <a:lnTo>
                  <a:pt x="115" y="1276"/>
                </a:lnTo>
                <a:cubicBezTo>
                  <a:pt x="113" y="1281"/>
                  <a:pt x="111" y="1287"/>
                  <a:pt x="114" y="1293"/>
                </a:cubicBezTo>
                <a:cubicBezTo>
                  <a:pt x="115" y="1297"/>
                  <a:pt x="114" y="1301"/>
                  <a:pt x="112" y="1305"/>
                </a:cubicBezTo>
                <a:cubicBezTo>
                  <a:pt x="105" y="1318"/>
                  <a:pt x="113" y="1328"/>
                  <a:pt x="116" y="1340"/>
                </a:cubicBezTo>
                <a:lnTo>
                  <a:pt x="119" y="1344"/>
                </a:lnTo>
                <a:cubicBezTo>
                  <a:pt x="116" y="1344"/>
                  <a:pt x="113" y="1343"/>
                  <a:pt x="111" y="1340"/>
                </a:cubicBezTo>
                <a:cubicBezTo>
                  <a:pt x="106" y="1339"/>
                  <a:pt x="101" y="1337"/>
                  <a:pt x="99" y="1344"/>
                </a:cubicBezTo>
                <a:cubicBezTo>
                  <a:pt x="98" y="1352"/>
                  <a:pt x="105" y="1351"/>
                  <a:pt x="109" y="1353"/>
                </a:cubicBezTo>
                <a:cubicBezTo>
                  <a:pt x="106" y="1354"/>
                  <a:pt x="104" y="1355"/>
                  <a:pt x="101" y="1357"/>
                </a:cubicBezTo>
                <a:lnTo>
                  <a:pt x="98" y="1359"/>
                </a:lnTo>
                <a:cubicBezTo>
                  <a:pt x="96" y="1358"/>
                  <a:pt x="93" y="1358"/>
                  <a:pt x="91" y="1358"/>
                </a:cubicBezTo>
                <a:cubicBezTo>
                  <a:pt x="73" y="1367"/>
                  <a:pt x="95" y="1378"/>
                  <a:pt x="90" y="1388"/>
                </a:cubicBezTo>
                <a:cubicBezTo>
                  <a:pt x="86" y="1402"/>
                  <a:pt x="79" y="1416"/>
                  <a:pt x="94" y="1428"/>
                </a:cubicBezTo>
                <a:cubicBezTo>
                  <a:pt x="100" y="1434"/>
                  <a:pt x="101" y="1441"/>
                  <a:pt x="99" y="1449"/>
                </a:cubicBezTo>
                <a:cubicBezTo>
                  <a:pt x="96" y="1460"/>
                  <a:pt x="99" y="1470"/>
                  <a:pt x="108" y="1478"/>
                </a:cubicBezTo>
                <a:lnTo>
                  <a:pt x="108" y="1477"/>
                </a:lnTo>
                <a:lnTo>
                  <a:pt x="108" y="1479"/>
                </a:lnTo>
                <a:lnTo>
                  <a:pt x="108" y="1480"/>
                </a:lnTo>
                <a:cubicBezTo>
                  <a:pt x="109" y="1484"/>
                  <a:pt x="107" y="1489"/>
                  <a:pt x="107" y="1493"/>
                </a:cubicBezTo>
                <a:lnTo>
                  <a:pt x="107" y="1496"/>
                </a:lnTo>
                <a:lnTo>
                  <a:pt x="108" y="1500"/>
                </a:lnTo>
                <a:cubicBezTo>
                  <a:pt x="99" y="1504"/>
                  <a:pt x="90" y="1507"/>
                  <a:pt x="88" y="1519"/>
                </a:cubicBezTo>
                <a:cubicBezTo>
                  <a:pt x="95" y="1520"/>
                  <a:pt x="101" y="1520"/>
                  <a:pt x="107" y="1520"/>
                </a:cubicBezTo>
                <a:lnTo>
                  <a:pt x="107" y="1520"/>
                </a:lnTo>
                <a:cubicBezTo>
                  <a:pt x="108" y="1529"/>
                  <a:pt x="100" y="1533"/>
                  <a:pt x="96" y="1539"/>
                </a:cubicBezTo>
                <a:cubicBezTo>
                  <a:pt x="102" y="1543"/>
                  <a:pt x="102" y="1548"/>
                  <a:pt x="102" y="1553"/>
                </a:cubicBezTo>
                <a:lnTo>
                  <a:pt x="99" y="1557"/>
                </a:lnTo>
                <a:cubicBezTo>
                  <a:pt x="98" y="1559"/>
                  <a:pt x="98" y="1562"/>
                  <a:pt x="98" y="1565"/>
                </a:cubicBezTo>
                <a:lnTo>
                  <a:pt x="99" y="1567"/>
                </a:lnTo>
                <a:lnTo>
                  <a:pt x="95" y="1569"/>
                </a:lnTo>
                <a:cubicBezTo>
                  <a:pt x="101" y="1579"/>
                  <a:pt x="91" y="1583"/>
                  <a:pt x="88" y="1589"/>
                </a:cubicBezTo>
                <a:lnTo>
                  <a:pt x="85" y="1591"/>
                </a:lnTo>
                <a:cubicBezTo>
                  <a:pt x="79" y="1594"/>
                  <a:pt x="75" y="1598"/>
                  <a:pt x="76" y="1604"/>
                </a:cubicBezTo>
                <a:lnTo>
                  <a:pt x="77" y="1607"/>
                </a:lnTo>
                <a:cubicBezTo>
                  <a:pt x="74" y="1609"/>
                  <a:pt x="71" y="1609"/>
                  <a:pt x="68" y="1608"/>
                </a:cubicBezTo>
                <a:cubicBezTo>
                  <a:pt x="65" y="1610"/>
                  <a:pt x="64" y="1612"/>
                  <a:pt x="64" y="1615"/>
                </a:cubicBezTo>
                <a:cubicBezTo>
                  <a:pt x="62" y="1617"/>
                  <a:pt x="61" y="1619"/>
                  <a:pt x="62" y="1621"/>
                </a:cubicBezTo>
                <a:cubicBezTo>
                  <a:pt x="61" y="1630"/>
                  <a:pt x="70" y="1635"/>
                  <a:pt x="72" y="1643"/>
                </a:cubicBezTo>
                <a:cubicBezTo>
                  <a:pt x="57" y="1651"/>
                  <a:pt x="42" y="1658"/>
                  <a:pt x="41" y="1678"/>
                </a:cubicBezTo>
                <a:cubicBezTo>
                  <a:pt x="39" y="1683"/>
                  <a:pt x="40" y="1687"/>
                  <a:pt x="44" y="1691"/>
                </a:cubicBezTo>
                <a:lnTo>
                  <a:pt x="43" y="1692"/>
                </a:lnTo>
                <a:cubicBezTo>
                  <a:pt x="40" y="1693"/>
                  <a:pt x="39" y="1696"/>
                  <a:pt x="38" y="1699"/>
                </a:cubicBezTo>
                <a:cubicBezTo>
                  <a:pt x="33" y="1703"/>
                  <a:pt x="35" y="1710"/>
                  <a:pt x="32" y="1715"/>
                </a:cubicBezTo>
                <a:cubicBezTo>
                  <a:pt x="29" y="1716"/>
                  <a:pt x="27" y="1717"/>
                  <a:pt x="28" y="1719"/>
                </a:cubicBezTo>
                <a:lnTo>
                  <a:pt x="28" y="1719"/>
                </a:lnTo>
                <a:cubicBezTo>
                  <a:pt x="29" y="1731"/>
                  <a:pt x="7" y="1718"/>
                  <a:pt x="12" y="1734"/>
                </a:cubicBezTo>
                <a:cubicBezTo>
                  <a:pt x="15" y="1745"/>
                  <a:pt x="20" y="1753"/>
                  <a:pt x="33" y="1753"/>
                </a:cubicBezTo>
                <a:cubicBezTo>
                  <a:pt x="33" y="1753"/>
                  <a:pt x="34" y="1755"/>
                  <a:pt x="34" y="1757"/>
                </a:cubicBezTo>
                <a:lnTo>
                  <a:pt x="33" y="1758"/>
                </a:lnTo>
                <a:lnTo>
                  <a:pt x="33" y="1759"/>
                </a:lnTo>
                <a:cubicBezTo>
                  <a:pt x="28" y="1759"/>
                  <a:pt x="21" y="1762"/>
                  <a:pt x="26" y="1765"/>
                </a:cubicBezTo>
                <a:cubicBezTo>
                  <a:pt x="29" y="1767"/>
                  <a:pt x="31" y="1770"/>
                  <a:pt x="31" y="1773"/>
                </a:cubicBezTo>
                <a:cubicBezTo>
                  <a:pt x="31" y="1777"/>
                  <a:pt x="31" y="1780"/>
                  <a:pt x="31" y="1784"/>
                </a:cubicBezTo>
                <a:cubicBezTo>
                  <a:pt x="30" y="1787"/>
                  <a:pt x="30" y="1789"/>
                  <a:pt x="30" y="1792"/>
                </a:cubicBezTo>
                <a:lnTo>
                  <a:pt x="31" y="1792"/>
                </a:lnTo>
                <a:lnTo>
                  <a:pt x="32" y="1793"/>
                </a:lnTo>
                <a:cubicBezTo>
                  <a:pt x="45" y="1803"/>
                  <a:pt x="28" y="1813"/>
                  <a:pt x="32" y="1823"/>
                </a:cubicBezTo>
                <a:lnTo>
                  <a:pt x="33" y="1824"/>
                </a:lnTo>
                <a:cubicBezTo>
                  <a:pt x="32" y="1824"/>
                  <a:pt x="32" y="1825"/>
                  <a:pt x="34" y="1827"/>
                </a:cubicBezTo>
                <a:cubicBezTo>
                  <a:pt x="51" y="1846"/>
                  <a:pt x="46" y="1867"/>
                  <a:pt x="42" y="1889"/>
                </a:cubicBezTo>
                <a:cubicBezTo>
                  <a:pt x="43" y="1891"/>
                  <a:pt x="45" y="1891"/>
                  <a:pt x="46" y="1891"/>
                </a:cubicBezTo>
                <a:cubicBezTo>
                  <a:pt x="47" y="1895"/>
                  <a:pt x="49" y="1898"/>
                  <a:pt x="51" y="1901"/>
                </a:cubicBezTo>
                <a:lnTo>
                  <a:pt x="53" y="1902"/>
                </a:lnTo>
                <a:cubicBezTo>
                  <a:pt x="51" y="1910"/>
                  <a:pt x="45" y="1915"/>
                  <a:pt x="39" y="1921"/>
                </a:cubicBezTo>
                <a:cubicBezTo>
                  <a:pt x="32" y="1927"/>
                  <a:pt x="26" y="1933"/>
                  <a:pt x="29" y="1943"/>
                </a:cubicBezTo>
                <a:cubicBezTo>
                  <a:pt x="28" y="1947"/>
                  <a:pt x="23" y="1950"/>
                  <a:pt x="25" y="1955"/>
                </a:cubicBezTo>
                <a:lnTo>
                  <a:pt x="25" y="1955"/>
                </a:lnTo>
                <a:lnTo>
                  <a:pt x="22" y="1955"/>
                </a:lnTo>
                <a:lnTo>
                  <a:pt x="23" y="1959"/>
                </a:lnTo>
                <a:cubicBezTo>
                  <a:pt x="26" y="1959"/>
                  <a:pt x="28" y="1960"/>
                  <a:pt x="31" y="1961"/>
                </a:cubicBezTo>
                <a:cubicBezTo>
                  <a:pt x="37" y="1964"/>
                  <a:pt x="43" y="1967"/>
                  <a:pt x="50" y="1965"/>
                </a:cubicBezTo>
                <a:lnTo>
                  <a:pt x="52" y="1963"/>
                </a:lnTo>
                <a:lnTo>
                  <a:pt x="52" y="1964"/>
                </a:lnTo>
                <a:lnTo>
                  <a:pt x="52" y="1964"/>
                </a:lnTo>
                <a:cubicBezTo>
                  <a:pt x="57" y="1968"/>
                  <a:pt x="63" y="1971"/>
                  <a:pt x="64" y="1978"/>
                </a:cubicBezTo>
                <a:lnTo>
                  <a:pt x="61" y="1979"/>
                </a:lnTo>
                <a:cubicBezTo>
                  <a:pt x="58" y="1981"/>
                  <a:pt x="57" y="1983"/>
                  <a:pt x="57" y="1985"/>
                </a:cubicBezTo>
                <a:cubicBezTo>
                  <a:pt x="52" y="1988"/>
                  <a:pt x="48" y="1992"/>
                  <a:pt x="49" y="2000"/>
                </a:cubicBezTo>
                <a:cubicBezTo>
                  <a:pt x="54" y="2009"/>
                  <a:pt x="65" y="2008"/>
                  <a:pt x="71" y="2014"/>
                </a:cubicBezTo>
                <a:lnTo>
                  <a:pt x="72" y="2014"/>
                </a:lnTo>
                <a:cubicBezTo>
                  <a:pt x="69" y="2015"/>
                  <a:pt x="69" y="2018"/>
                  <a:pt x="70" y="2022"/>
                </a:cubicBezTo>
                <a:lnTo>
                  <a:pt x="70" y="2022"/>
                </a:lnTo>
                <a:lnTo>
                  <a:pt x="66" y="2021"/>
                </a:lnTo>
                <a:lnTo>
                  <a:pt x="65" y="2020"/>
                </a:lnTo>
                <a:cubicBezTo>
                  <a:pt x="61" y="2015"/>
                  <a:pt x="55" y="2014"/>
                  <a:pt x="49" y="2012"/>
                </a:cubicBezTo>
                <a:cubicBezTo>
                  <a:pt x="45" y="2011"/>
                  <a:pt x="40" y="2016"/>
                  <a:pt x="36" y="2016"/>
                </a:cubicBezTo>
                <a:lnTo>
                  <a:pt x="36" y="2016"/>
                </a:lnTo>
                <a:cubicBezTo>
                  <a:pt x="30" y="2016"/>
                  <a:pt x="26" y="2025"/>
                  <a:pt x="35" y="2031"/>
                </a:cubicBezTo>
                <a:cubicBezTo>
                  <a:pt x="45" y="2035"/>
                  <a:pt x="41" y="2042"/>
                  <a:pt x="40" y="2048"/>
                </a:cubicBezTo>
                <a:cubicBezTo>
                  <a:pt x="39" y="2057"/>
                  <a:pt x="39" y="2064"/>
                  <a:pt x="46" y="2070"/>
                </a:cubicBezTo>
                <a:lnTo>
                  <a:pt x="43" y="2070"/>
                </a:lnTo>
                <a:cubicBezTo>
                  <a:pt x="40" y="2073"/>
                  <a:pt x="31" y="2076"/>
                  <a:pt x="31" y="2078"/>
                </a:cubicBezTo>
                <a:lnTo>
                  <a:pt x="31" y="2077"/>
                </a:lnTo>
                <a:cubicBezTo>
                  <a:pt x="20" y="2077"/>
                  <a:pt x="15" y="2070"/>
                  <a:pt x="12" y="2061"/>
                </a:cubicBezTo>
                <a:cubicBezTo>
                  <a:pt x="7" y="2067"/>
                  <a:pt x="0" y="2072"/>
                  <a:pt x="5" y="2082"/>
                </a:cubicBezTo>
                <a:cubicBezTo>
                  <a:pt x="6" y="2085"/>
                  <a:pt x="9" y="2087"/>
                  <a:pt x="12" y="2087"/>
                </a:cubicBezTo>
              </a:path>
            </a:pathLst>
          </a:custGeom>
          <a:solidFill>
            <a:srgbClr val="1D65AE">
              <a:alpha val="64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N">
              <a:latin typeface="宋体" panose="02010600030101010101" pitchFamily="2" charset="-122"/>
              <a:ea typeface="宋体" panose="02010600030101010101" pitchFamily="2" charset="-122"/>
            </a:endParaRPr>
          </a:p>
        </p:txBody>
      </p:sp>
      <p:sp>
        <p:nvSpPr>
          <p:cNvPr id="40" name="矩形 39"/>
          <p:cNvSpPr/>
          <p:nvPr/>
        </p:nvSpPr>
        <p:spPr>
          <a:xfrm>
            <a:off x="8997338" y="655637"/>
            <a:ext cx="1643380" cy="1861185"/>
          </a:xfrm>
          <a:prstGeom prst="rect">
            <a:avLst/>
          </a:prstGeom>
        </p:spPr>
        <p:txBody>
          <a:bodyPr wrap="none">
            <a:spAutoFit/>
          </a:bodyPr>
          <a:lstStyle/>
          <a:p>
            <a:r>
              <a:rPr lang="zh-CN" altLang="zh-CN" sz="11500" dirty="0">
                <a:solidFill>
                  <a:schemeClr val="bg1"/>
                </a:solidFill>
                <a:effectLst/>
                <a:latin typeface="汉仪尚巍手书W" panose="00020600040101010101" pitchFamily="18" charset="-122"/>
                <a:ea typeface="汉仪尚巍手书W" panose="00020600040101010101" pitchFamily="18" charset="-122"/>
              </a:rPr>
              <a:t>第</a:t>
            </a:r>
          </a:p>
        </p:txBody>
      </p:sp>
      <p:sp>
        <p:nvSpPr>
          <p:cNvPr id="41" name="矩形 40"/>
          <p:cNvSpPr/>
          <p:nvPr/>
        </p:nvSpPr>
        <p:spPr>
          <a:xfrm>
            <a:off x="8726262" y="1933892"/>
            <a:ext cx="1274708" cy="1400383"/>
          </a:xfrm>
          <a:prstGeom prst="rect">
            <a:avLst/>
          </a:prstGeom>
        </p:spPr>
        <p:txBody>
          <a:bodyPr wrap="none">
            <a:spAutoFit/>
          </a:bodyPr>
          <a:lstStyle/>
          <a:p>
            <a:r>
              <a:rPr lang="zh-CN" altLang="en-US" sz="8500" dirty="0">
                <a:solidFill>
                  <a:schemeClr val="bg1"/>
                </a:solidFill>
                <a:latin typeface="汉仪尚巍手书W" panose="00020600040101010101" pitchFamily="18" charset="-122"/>
                <a:ea typeface="汉仪尚巍手书W" panose="00020600040101010101" pitchFamily="18" charset="-122"/>
              </a:rPr>
              <a:t>壹</a:t>
            </a:r>
            <a:endParaRPr lang="zh-CN" altLang="zh-CN" sz="8500" dirty="0">
              <a:solidFill>
                <a:schemeClr val="bg1"/>
              </a:solidFill>
              <a:effectLst/>
              <a:latin typeface="汉仪尚巍手书W" panose="00020600040101010101" pitchFamily="18" charset="-122"/>
              <a:ea typeface="汉仪尚巍手书W" panose="00020600040101010101" pitchFamily="18" charset="-122"/>
            </a:endParaRPr>
          </a:p>
        </p:txBody>
      </p:sp>
      <p:sp>
        <p:nvSpPr>
          <p:cNvPr id="42" name="矩形 41"/>
          <p:cNvSpPr/>
          <p:nvPr/>
        </p:nvSpPr>
        <p:spPr>
          <a:xfrm>
            <a:off x="9398658" y="2498407"/>
            <a:ext cx="1643380" cy="1861185"/>
          </a:xfrm>
          <a:prstGeom prst="rect">
            <a:avLst/>
          </a:prstGeom>
        </p:spPr>
        <p:txBody>
          <a:bodyPr wrap="none">
            <a:spAutoFit/>
          </a:bodyPr>
          <a:lstStyle/>
          <a:p>
            <a:r>
              <a:rPr lang="zh-CN" altLang="zh-CN" sz="11500" dirty="0">
                <a:solidFill>
                  <a:schemeClr val="bg1"/>
                </a:solidFill>
                <a:effectLst/>
                <a:latin typeface="汉仪尚巍手书W" panose="00020600040101010101" pitchFamily="18" charset="-122"/>
                <a:ea typeface="汉仪尚巍手书W" panose="00020600040101010101" pitchFamily="18" charset="-122"/>
              </a:rPr>
              <a:t>章</a:t>
            </a:r>
          </a:p>
        </p:txBody>
      </p:sp>
      <p:sp>
        <p:nvSpPr>
          <p:cNvPr id="45" name="文本框 44"/>
          <p:cNvSpPr txBox="1"/>
          <p:nvPr/>
        </p:nvSpPr>
        <p:spPr>
          <a:xfrm>
            <a:off x="8611148" y="3468206"/>
            <a:ext cx="800219" cy="1151890"/>
          </a:xfrm>
          <a:prstGeom prst="rect">
            <a:avLst/>
          </a:prstGeom>
          <a:noFill/>
        </p:spPr>
        <p:txBody>
          <a:bodyPr vert="eaVert" wrap="square" rtlCol="0" anchor="t">
            <a:spAutoFit/>
          </a:bodyPr>
          <a:lstStyle/>
          <a:p>
            <a:pPr algn="l"/>
            <a:r>
              <a:rPr lang="zh-CN" altLang="en-US" sz="2000" dirty="0">
                <a:solidFill>
                  <a:schemeClr val="bg1"/>
                </a:solidFill>
                <a:latin typeface="汉仪行楷简" panose="02010600000101010101" charset="-122"/>
                <a:ea typeface="汉仪行楷简" panose="02010600000101010101" charset="-122"/>
                <a:cs typeface="Raleway" panose="020B0503030101060003" charset="0"/>
                <a:sym typeface="+mn-ea"/>
              </a:rPr>
              <a:t>设计概念场地概况</a:t>
            </a:r>
          </a:p>
        </p:txBody>
      </p:sp>
      <p:graphicFrame>
        <p:nvGraphicFramePr>
          <p:cNvPr id="5" name="图示 4">
            <a:extLst>
              <a:ext uri="{FF2B5EF4-FFF2-40B4-BE49-F238E27FC236}">
                <a16:creationId xmlns:a16="http://schemas.microsoft.com/office/drawing/2014/main" id="{11AFBCDE-C6BF-D873-E215-3BBAACE3483F}"/>
              </a:ext>
            </a:extLst>
          </p:cNvPr>
          <p:cNvGraphicFramePr/>
          <p:nvPr>
            <p:extLst>
              <p:ext uri="{D42A27DB-BD31-4B8C-83A1-F6EECF244321}">
                <p14:modId xmlns:p14="http://schemas.microsoft.com/office/powerpoint/2010/main" val="2072839020"/>
              </p:ext>
            </p:extLst>
          </p:nvPr>
        </p:nvGraphicFramePr>
        <p:xfrm>
          <a:off x="-634769" y="390167"/>
          <a:ext cx="4710685" cy="6471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7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5" grpId="0"/>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7340BAF-9F73-77DF-94CC-DDBE4B8E0C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78" r="10374" b="7055"/>
          <a:stretch/>
        </p:blipFill>
        <p:spPr>
          <a:xfrm>
            <a:off x="59031" y="21270"/>
            <a:ext cx="9109921" cy="6149990"/>
          </a:xfrm>
          <a:prstGeom prst="rect">
            <a:avLst/>
          </a:prstGeom>
        </p:spPr>
      </p:pic>
      <p:sp>
        <p:nvSpPr>
          <p:cNvPr id="15" name="TextBox 13"/>
          <p:cNvSpPr txBox="1"/>
          <p:nvPr/>
        </p:nvSpPr>
        <p:spPr>
          <a:xfrm>
            <a:off x="9168952" y="190368"/>
            <a:ext cx="3514726" cy="676910"/>
          </a:xfrm>
          <a:prstGeom prst="rect">
            <a:avLst/>
          </a:prstGeom>
          <a:noFill/>
          <a:effectLst/>
        </p:spPr>
        <p:txBody>
          <a:bodyPr wrap="square" lIns="0" tIns="0" rIns="0" bIns="0" rtlCol="0">
            <a:spAutoFit/>
          </a:bodyPr>
          <a:lstStyle/>
          <a:p>
            <a:pPr algn="l"/>
            <a:r>
              <a:rPr lang="zh-CN" altLang="en-US" sz="4400" dirty="0">
                <a:solidFill>
                  <a:schemeClr val="tx1"/>
                </a:solidFill>
                <a:effectLst>
                  <a:outerShdw blurRad="76200" dist="38100" dir="2700000" algn="tl" rotWithShape="0">
                    <a:prstClr val="black">
                      <a:alpha val="14000"/>
                    </a:prstClr>
                  </a:outerShdw>
                </a:effectLst>
                <a:latin typeface="楷体" panose="02010609060101010101" charset="-122"/>
                <a:ea typeface="楷体" panose="02010609060101010101" charset="-122"/>
                <a:cs typeface="楷体" panose="02010609060101010101" charset="-122"/>
              </a:rPr>
              <a:t>区位分析 </a:t>
            </a:r>
          </a:p>
        </p:txBody>
      </p:sp>
      <p:pic>
        <p:nvPicPr>
          <p:cNvPr id="4" name="图片 3">
            <a:extLst>
              <a:ext uri="{FF2B5EF4-FFF2-40B4-BE49-F238E27FC236}">
                <a16:creationId xmlns:a16="http://schemas.microsoft.com/office/drawing/2014/main" id="{8C7143FC-F7AF-B9BC-3821-27FDF344FE1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8948107" y="2135023"/>
            <a:ext cx="2799926" cy="2587954"/>
          </a:xfrm>
          <a:prstGeom prst="rect">
            <a:avLst/>
          </a:prstGeom>
          <a:ln>
            <a:noFill/>
          </a:ln>
          <a:effectLst>
            <a:softEdge rad="112500"/>
          </a:effectLst>
        </p:spPr>
      </p:pic>
      <p:sp>
        <p:nvSpPr>
          <p:cNvPr id="5" name="文本框 4">
            <a:extLst>
              <a:ext uri="{FF2B5EF4-FFF2-40B4-BE49-F238E27FC236}">
                <a16:creationId xmlns:a16="http://schemas.microsoft.com/office/drawing/2014/main" id="{4B427011-40E5-0D7A-4C69-1899B3CEA5A3}"/>
              </a:ext>
            </a:extLst>
          </p:cNvPr>
          <p:cNvSpPr txBox="1"/>
          <p:nvPr/>
        </p:nvSpPr>
        <p:spPr>
          <a:xfrm>
            <a:off x="4405241" y="5868256"/>
            <a:ext cx="6134470" cy="923330"/>
          </a:xfrm>
          <a:prstGeom prst="rect">
            <a:avLst/>
          </a:prstGeom>
          <a:noFill/>
        </p:spPr>
        <p:txBody>
          <a:bodyPr wrap="square">
            <a:spAutoFit/>
          </a:bodyPr>
          <a:lstStyle/>
          <a:p>
            <a:r>
              <a:rPr lang="zh-CN" altLang="en-US" dirty="0"/>
              <a:t>三顷园 </a:t>
            </a:r>
            <a:endParaRPr lang="en-US" altLang="zh-CN" dirty="0"/>
          </a:p>
          <a:p>
            <a:r>
              <a:rPr lang="zh-CN" altLang="en-US" dirty="0"/>
              <a:t>位于海淀区东升双清路八家村委会北</a:t>
            </a:r>
            <a:r>
              <a:rPr lang="en-US" altLang="zh-CN" dirty="0"/>
              <a:t>300</a:t>
            </a:r>
            <a:r>
              <a:rPr lang="zh-CN" altLang="en-US" dirty="0"/>
              <a:t>米，隶属于北京市，位于北京市主城区西部和西北部。</a:t>
            </a:r>
          </a:p>
        </p:txBody>
      </p:sp>
      <p:pic>
        <p:nvPicPr>
          <p:cNvPr id="7" name="图片 6">
            <a:extLst>
              <a:ext uri="{FF2B5EF4-FFF2-40B4-BE49-F238E27FC236}">
                <a16:creationId xmlns:a16="http://schemas.microsoft.com/office/drawing/2014/main" id="{2C5BC5D3-7651-0846-87F7-8AFEA80B448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275114" y="1912435"/>
            <a:ext cx="3276475" cy="1498482"/>
          </a:xfrm>
          <a:prstGeom prst="rect">
            <a:avLst/>
          </a:prstGeom>
          <a:ln>
            <a:noFill/>
          </a:ln>
          <a:effectLst>
            <a:softEdge rad="112500"/>
          </a:effectLst>
        </p:spPr>
      </p:pic>
      <p:pic>
        <p:nvPicPr>
          <p:cNvPr id="6" name="图片 5">
            <a:extLst>
              <a:ext uri="{FF2B5EF4-FFF2-40B4-BE49-F238E27FC236}">
                <a16:creationId xmlns:a16="http://schemas.microsoft.com/office/drawing/2014/main" id="{CC57C803-777C-EB52-6AAE-642B58A78D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5863" y="3929264"/>
            <a:ext cx="2674976" cy="1498482"/>
          </a:xfrm>
          <a:prstGeom prst="rect">
            <a:avLst/>
          </a:prstGeom>
          <a:ln>
            <a:noFill/>
          </a:ln>
          <a:effectLst>
            <a:softEdge rad="112500"/>
          </a:effectLst>
        </p:spPr>
      </p:pic>
      <p:sp>
        <p:nvSpPr>
          <p:cNvPr id="9" name="文本框 8">
            <a:extLst>
              <a:ext uri="{FF2B5EF4-FFF2-40B4-BE49-F238E27FC236}">
                <a16:creationId xmlns:a16="http://schemas.microsoft.com/office/drawing/2014/main" id="{DB700E97-7197-432E-8753-74F0503E72F3}"/>
              </a:ext>
            </a:extLst>
          </p:cNvPr>
          <p:cNvSpPr txBox="1"/>
          <p:nvPr/>
        </p:nvSpPr>
        <p:spPr>
          <a:xfrm>
            <a:off x="973499" y="3929264"/>
            <a:ext cx="3184864" cy="2862322"/>
          </a:xfrm>
          <a:prstGeom prst="rect">
            <a:avLst/>
          </a:prstGeom>
          <a:noFill/>
        </p:spPr>
        <p:txBody>
          <a:bodyPr wrap="square">
            <a:spAutoFit/>
          </a:bodyPr>
          <a:lstStyle/>
          <a:p>
            <a:r>
              <a:rPr lang="zh-CN" altLang="en-US" dirty="0"/>
              <a:t>         如图所示，三顷园位于海淀区东升双清路北侧，距离我们学校较近，步行15分钟就能到达，十分便利，并且由于周边只有一条主车道，灰尘和噪音的影响较小，利于苗圃的作业和植物的生长。</a:t>
            </a:r>
            <a:endParaRPr lang="en-US" altLang="zh-CN" dirty="0"/>
          </a:p>
          <a:p>
            <a:r>
              <a:rPr lang="en-US" altLang="zh-CN" dirty="0"/>
              <a:t>         </a:t>
            </a:r>
            <a:r>
              <a:rPr lang="zh-CN" altLang="en-US" dirty="0"/>
              <a:t>同时周边建筑较少，是一片非常开阔的苗圃地。光照和空气流通都很理想。</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3"/>
          <p:cNvSpPr txBox="1"/>
          <p:nvPr/>
        </p:nvSpPr>
        <p:spPr>
          <a:xfrm>
            <a:off x="677906" y="157371"/>
            <a:ext cx="4555482" cy="677108"/>
          </a:xfrm>
          <a:prstGeom prst="rect">
            <a:avLst/>
          </a:prstGeom>
          <a:noFill/>
          <a:effectLst/>
        </p:spPr>
        <p:txBody>
          <a:bodyPr wrap="square" lIns="0" tIns="0" rIns="0" bIns="0" rtlCol="0">
            <a:spAutoFit/>
          </a:bodyPr>
          <a:lstStyle/>
          <a:p>
            <a:pPr algn="l"/>
            <a:r>
              <a:rPr lang="zh-CN" altLang="en-US" sz="4400" dirty="0">
                <a:solidFill>
                  <a:schemeClr val="tx1"/>
                </a:solidFill>
                <a:effectLst>
                  <a:outerShdw blurRad="76200" dist="38100" dir="2700000" algn="tl" rotWithShape="0">
                    <a:prstClr val="black">
                      <a:alpha val="14000"/>
                    </a:prstClr>
                  </a:outerShdw>
                </a:effectLst>
                <a:latin typeface="楷体" panose="02010609060101010101" charset="-122"/>
                <a:ea typeface="楷体" panose="02010609060101010101" charset="-122"/>
                <a:cs typeface="楷体" panose="02010609060101010101" charset="-122"/>
              </a:rPr>
              <a:t>原有植物影响分析 </a:t>
            </a:r>
          </a:p>
        </p:txBody>
      </p:sp>
      <p:pic>
        <p:nvPicPr>
          <p:cNvPr id="3" name="图片 2">
            <a:extLst>
              <a:ext uri="{FF2B5EF4-FFF2-40B4-BE49-F238E27FC236}">
                <a16:creationId xmlns:a16="http://schemas.microsoft.com/office/drawing/2014/main" id="{8BE45817-56BD-17A4-AF65-1D9A4EC832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11" y="1865717"/>
            <a:ext cx="8839303" cy="4972109"/>
          </a:xfrm>
          <a:prstGeom prst="rect">
            <a:avLst/>
          </a:prstGeom>
          <a:ln>
            <a:noFill/>
          </a:ln>
          <a:effectLst>
            <a:softEdge rad="112500"/>
          </a:effectLst>
        </p:spPr>
      </p:pic>
      <p:sp>
        <p:nvSpPr>
          <p:cNvPr id="5" name="文本框 4">
            <a:extLst>
              <a:ext uri="{FF2B5EF4-FFF2-40B4-BE49-F238E27FC236}">
                <a16:creationId xmlns:a16="http://schemas.microsoft.com/office/drawing/2014/main" id="{6F16A994-5F2D-FDEC-DE4E-E43B36E0CD7E}"/>
              </a:ext>
            </a:extLst>
          </p:cNvPr>
          <p:cNvSpPr txBox="1"/>
          <p:nvPr/>
        </p:nvSpPr>
        <p:spPr>
          <a:xfrm>
            <a:off x="7464640" y="480349"/>
            <a:ext cx="4727360" cy="3139321"/>
          </a:xfrm>
          <a:prstGeom prst="rect">
            <a:avLst/>
          </a:prstGeom>
          <a:noFill/>
        </p:spPr>
        <p:txBody>
          <a:bodyPr wrap="square">
            <a:spAutoFit/>
          </a:bodyPr>
          <a:lstStyle/>
          <a:p>
            <a:r>
              <a:rPr lang="zh-CN" altLang="en-US" dirty="0"/>
              <a:t>         我们根据现场图片将原有场地进行了改绘。如图所示，我们可以看到场地中有两颗大的乔木以及一颗中高的灌木。对于下方生长植物的庇荫性较好，也因此使得两片乔木重叠之下的植物长势不好。</a:t>
            </a:r>
            <a:endParaRPr lang="en-US" altLang="zh-CN" dirty="0"/>
          </a:p>
          <a:p>
            <a:r>
              <a:rPr lang="en-US" altLang="zh-CN" dirty="0"/>
              <a:t>         </a:t>
            </a:r>
            <a:r>
              <a:rPr lang="zh-CN" altLang="en-US" dirty="0"/>
              <a:t>我们决定在原有的绿地的基础上增加如玉簪之类的耐阴植物去改善两颗乔木带来的整体效果的瑕疵。并且以同心圆的方式由内向外进行植物喜阳性的逐渐提高。我们根据高度将原有场地分为三个部分，保留原有的乔木作为背景树去进行花镜层次的丰富。</a:t>
            </a:r>
          </a:p>
        </p:txBody>
      </p:sp>
      <p:pic>
        <p:nvPicPr>
          <p:cNvPr id="2" name="图片 1">
            <a:extLst>
              <a:ext uri="{FF2B5EF4-FFF2-40B4-BE49-F238E27FC236}">
                <a16:creationId xmlns:a16="http://schemas.microsoft.com/office/drawing/2014/main" id="{5D5623E6-F1AB-B0A5-7F9D-90990FA695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1958" y="4351771"/>
            <a:ext cx="2690037" cy="1506918"/>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087969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文本框 15"/>
          <p:cNvSpPr txBox="1"/>
          <p:nvPr/>
        </p:nvSpPr>
        <p:spPr>
          <a:xfrm>
            <a:off x="5589481" y="578693"/>
            <a:ext cx="1435099" cy="830997"/>
          </a:xfrm>
          <a:prstGeom prst="rect">
            <a:avLst/>
          </a:prstGeom>
          <a:noFill/>
          <a:ln>
            <a:solidFill>
              <a:schemeClr val="tx1"/>
            </a:solidFill>
          </a:ln>
        </p:spPr>
        <p:txBody>
          <a:bodyPr wrap="square" rtlCol="0">
            <a:spAutoFit/>
          </a:bodyPr>
          <a:lstStyle/>
          <a:p>
            <a:r>
              <a:rPr lang="zh-CN" altLang="en-US" sz="4800" dirty="0">
                <a:latin typeface="楷体" panose="02010609060101010101" charset="-122"/>
                <a:ea typeface="楷体" panose="02010609060101010101" charset="-122"/>
              </a:rPr>
              <a:t>思考</a:t>
            </a:r>
          </a:p>
        </p:txBody>
      </p:sp>
      <p:sp>
        <p:nvSpPr>
          <p:cNvPr id="17" name="任意多边形 16"/>
          <p:cNvSpPr/>
          <p:nvPr/>
        </p:nvSpPr>
        <p:spPr>
          <a:xfrm>
            <a:off x="5437082" y="422483"/>
            <a:ext cx="3441700" cy="1143000"/>
          </a:xfrm>
          <a:custGeom>
            <a:avLst/>
            <a:gdLst>
              <a:gd name="connsiteX0" fmla="*/ 5420 w 5420"/>
              <a:gd name="connsiteY0" fmla="*/ 1800 h 1800"/>
              <a:gd name="connsiteX1" fmla="*/ 0 w 5420"/>
              <a:gd name="connsiteY1" fmla="*/ 1800 h 1800"/>
              <a:gd name="connsiteX2" fmla="*/ 0 w 5420"/>
              <a:gd name="connsiteY2" fmla="*/ 0 h 1800"/>
              <a:gd name="connsiteX3" fmla="*/ 5420 w 5420"/>
              <a:gd name="connsiteY3" fmla="*/ 0 h 1800"/>
            </a:gdLst>
            <a:ahLst/>
            <a:cxnLst>
              <a:cxn ang="0">
                <a:pos x="connsiteX0" y="connsiteY0"/>
              </a:cxn>
              <a:cxn ang="0">
                <a:pos x="connsiteX1" y="connsiteY1"/>
              </a:cxn>
              <a:cxn ang="0">
                <a:pos x="connsiteX2" y="connsiteY2"/>
              </a:cxn>
              <a:cxn ang="0">
                <a:pos x="connsiteX3" y="connsiteY3"/>
              </a:cxn>
            </a:cxnLst>
            <a:rect l="l" t="t" r="r" b="b"/>
            <a:pathLst>
              <a:path w="5420" h="1800">
                <a:moveTo>
                  <a:pt x="5420" y="1800"/>
                </a:moveTo>
                <a:lnTo>
                  <a:pt x="0" y="1800"/>
                </a:lnTo>
                <a:lnTo>
                  <a:pt x="0" y="0"/>
                </a:lnTo>
                <a:lnTo>
                  <a:pt x="542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charset="-122"/>
              <a:ea typeface="楷体" panose="02010609060101010101" charset="-122"/>
            </a:endParaRPr>
          </a:p>
        </p:txBody>
      </p:sp>
      <p:cxnSp>
        <p:nvCxnSpPr>
          <p:cNvPr id="19" name="直接连接符 18"/>
          <p:cNvCxnSpPr>
            <a:cxnSpLocks/>
          </p:cNvCxnSpPr>
          <p:nvPr/>
        </p:nvCxnSpPr>
        <p:spPr>
          <a:xfrm flipV="1">
            <a:off x="8878465" y="1291480"/>
            <a:ext cx="0" cy="2740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flipV="1">
            <a:off x="8761307" y="1174005"/>
            <a:ext cx="0" cy="2343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7119197" y="1137493"/>
            <a:ext cx="1664970" cy="368300"/>
          </a:xfrm>
          <a:prstGeom prst="rect">
            <a:avLst/>
          </a:prstGeom>
          <a:noFill/>
        </p:spPr>
        <p:txBody>
          <a:bodyPr vert="horz" wrap="square" rtlCol="0" anchor="t">
            <a:spAutoFit/>
          </a:bodyPr>
          <a:lstStyle/>
          <a:p>
            <a:pPr algn="l"/>
            <a:r>
              <a:rPr lang="zh-CN" altLang="en-US" dirty="0">
                <a:latin typeface="楷体" panose="02010609060101010101" charset="-122"/>
                <a:ea typeface="楷体" panose="02010609060101010101" charset="-122"/>
                <a:cs typeface="Raleway" panose="020B0503030101060003" charset="0"/>
                <a:sym typeface="+mn-ea"/>
              </a:rPr>
              <a:t>故事设定</a:t>
            </a:r>
          </a:p>
        </p:txBody>
      </p:sp>
      <p:cxnSp>
        <p:nvCxnSpPr>
          <p:cNvPr id="23" name="直接连接符 22"/>
          <p:cNvCxnSpPr/>
          <p:nvPr/>
        </p:nvCxnSpPr>
        <p:spPr>
          <a:xfrm flipV="1">
            <a:off x="8878465" y="422483"/>
            <a:ext cx="0" cy="4320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rot="16200000">
            <a:off x="1313151" y="-1310005"/>
            <a:ext cx="2463800" cy="5083810"/>
          </a:xfrm>
          <a:prstGeom prst="rect">
            <a:avLst/>
          </a:prstGeom>
          <a:blipFill rotWithShape="1">
            <a:blip r:embed="rId2"/>
            <a:stretch>
              <a:fillRect l="-50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charset="-122"/>
              <a:ea typeface="楷体" panose="02010609060101010101" charset="-122"/>
            </a:endParaRPr>
          </a:p>
        </p:txBody>
      </p:sp>
      <p:sp>
        <p:nvSpPr>
          <p:cNvPr id="27" name="文本框 26"/>
          <p:cNvSpPr txBox="1"/>
          <p:nvPr/>
        </p:nvSpPr>
        <p:spPr>
          <a:xfrm>
            <a:off x="1021904" y="2620010"/>
            <a:ext cx="6097293" cy="4031873"/>
          </a:xfrm>
          <a:prstGeom prst="rect">
            <a:avLst/>
          </a:prstGeom>
          <a:noFill/>
        </p:spPr>
        <p:txBody>
          <a:bodyPr vert="horz" wrap="square" rtlCol="0" anchor="t">
            <a:spAutoFit/>
          </a:bodyPr>
          <a:lstStyle/>
          <a:p>
            <a:pPr algn="l"/>
            <a:r>
              <a:rPr lang="zh-CN" altLang="en-US" sz="1600" dirty="0">
                <a:latin typeface="楷体" panose="02010609060101010101" charset="-122"/>
                <a:ea typeface="楷体" panose="02010609060101010101" charset="-122"/>
                <a:cs typeface="Raleway" panose="020B0503030101060003" charset="0"/>
                <a:sym typeface="+mn-ea"/>
              </a:rPr>
              <a:t>    在宫崎骏的动画世界中，氤氲着童年的幻梦与憧憬，蕴藏着青年的欣喜与向往，也满含着成年人的怀念与回忆。多少年来，一代又一代人的记忆中，都有宫崎骏作品的身影，站在树梢上的龙猫、不能回头的田野、一个人努力的琪琪、天空之城的碧草繁花</a:t>
            </a:r>
            <a:r>
              <a:rPr lang="en-US" altLang="zh-CN" sz="1600" dirty="0">
                <a:latin typeface="楷体" panose="02010609060101010101" charset="-122"/>
                <a:ea typeface="楷体" panose="02010609060101010101" charset="-122"/>
                <a:cs typeface="Raleway" panose="020B0503030101060003" charset="0"/>
                <a:sym typeface="+mn-ea"/>
              </a:rPr>
              <a:t>……</a:t>
            </a:r>
            <a:r>
              <a:rPr lang="zh-CN" altLang="en-US" sz="1600" dirty="0">
                <a:latin typeface="楷体" panose="02010609060101010101" charset="-122"/>
                <a:ea typeface="楷体" panose="02010609060101010101" charset="-122"/>
                <a:cs typeface="Raleway" panose="020B0503030101060003" charset="0"/>
                <a:sym typeface="+mn-ea"/>
              </a:rPr>
              <a:t>无数治愈温馨、色彩明朗和谐的画面，装点了全世界读者的梦。在这些作品中，不仅有曲折动人的故事剧情、缤纷明媚的场景，还有许多藏在边边角角，悄然装饰画面的花草，使场景更加美轮美奂令人心驰神往，更是现实世界中无处追寻的风景。</a:t>
            </a:r>
            <a:endParaRPr lang="en-US" altLang="zh-CN" sz="1600" dirty="0">
              <a:latin typeface="楷体" panose="02010609060101010101" charset="-122"/>
              <a:ea typeface="楷体" panose="02010609060101010101" charset="-122"/>
              <a:cs typeface="Raleway" panose="020B0503030101060003" charset="0"/>
              <a:sym typeface="+mn-ea"/>
            </a:endParaRPr>
          </a:p>
          <a:p>
            <a:pPr algn="l"/>
            <a:r>
              <a:rPr lang="en-US" altLang="zh-CN" sz="1600" dirty="0">
                <a:latin typeface="楷体" panose="02010609060101010101" charset="-122"/>
                <a:ea typeface="楷体" panose="02010609060101010101" charset="-122"/>
                <a:cs typeface="Raleway" panose="020B0503030101060003" charset="0"/>
                <a:sym typeface="+mn-ea"/>
              </a:rPr>
              <a:t>    </a:t>
            </a:r>
            <a:r>
              <a:rPr lang="zh-CN" altLang="en-US" sz="1600" dirty="0">
                <a:latin typeface="楷体" panose="02010609060101010101" charset="-122"/>
                <a:ea typeface="楷体" panose="02010609060101010101" charset="-122"/>
                <a:cs typeface="Raleway" panose="020B0503030101060003" charset="0"/>
                <a:sym typeface="+mn-ea"/>
              </a:rPr>
              <a:t>当路边的树稍上真的站着龙猫，当小千和白龙穿过花丛出现在眼前，当魔女琪琪骑着扫帚急急忙忙从面前飞过，当移动城堡真的飞掠城市上空</a:t>
            </a:r>
            <a:r>
              <a:rPr lang="en-US" altLang="zh-CN" sz="1600" dirty="0">
                <a:latin typeface="楷体" panose="02010609060101010101" charset="-122"/>
                <a:ea typeface="楷体" panose="02010609060101010101" charset="-122"/>
                <a:cs typeface="Raleway" panose="020B0503030101060003" charset="0"/>
                <a:sym typeface="+mn-ea"/>
              </a:rPr>
              <a:t>……</a:t>
            </a:r>
            <a:r>
              <a:rPr lang="zh-CN" altLang="en-US" sz="1600" dirty="0">
                <a:latin typeface="楷体" panose="02010609060101010101" charset="-122"/>
                <a:ea typeface="楷体" panose="02010609060101010101" charset="-122"/>
                <a:cs typeface="Raleway" panose="020B0503030101060003" charset="0"/>
                <a:sym typeface="+mn-ea"/>
              </a:rPr>
              <a:t>有哪个在宫崎骏动漫世界长大的孩子不会心潮澎湃？如今，我们要打破宫崎骏美好世界的次元壁，将原先只在平面出现的风景拉到现实，在花境中制造出真实的唯美风景，实现儿时进入动画世界的梦想。我们以花草为媒，将刻入回忆中那些美好展现于现实；以栽培为矛，打破次元，使二次元的“儿时玩伴”触手可及。</a:t>
            </a:r>
          </a:p>
        </p:txBody>
      </p:sp>
      <p:pic>
        <p:nvPicPr>
          <p:cNvPr id="3" name="图片 2">
            <a:extLst>
              <a:ext uri="{FF2B5EF4-FFF2-40B4-BE49-F238E27FC236}">
                <a16:creationId xmlns:a16="http://schemas.microsoft.com/office/drawing/2014/main" id="{895B9D9D-59DF-16B7-87DB-ED14DCF1EFE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19450" y="1879174"/>
            <a:ext cx="4075887" cy="4631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9337"/>
          <p:cNvSpPr>
            <a:spLocks noEditPoints="1"/>
          </p:cNvSpPr>
          <p:nvPr/>
        </p:nvSpPr>
        <p:spPr bwMode="auto">
          <a:xfrm>
            <a:off x="6587490" y="-358775"/>
            <a:ext cx="6284595" cy="7597140"/>
          </a:xfrm>
          <a:custGeom>
            <a:avLst/>
            <a:gdLst>
              <a:gd name="T0" fmla="*/ 64 w 5292"/>
              <a:gd name="T1" fmla="*/ 2066 h 3490"/>
              <a:gd name="T2" fmla="*/ 65 w 5292"/>
              <a:gd name="T3" fmla="*/ 2037 h 3490"/>
              <a:gd name="T4" fmla="*/ 152 w 5292"/>
              <a:gd name="T5" fmla="*/ 2391 h 3490"/>
              <a:gd name="T6" fmla="*/ 35 w 5292"/>
              <a:gd name="T7" fmla="*/ 2106 h 3490"/>
              <a:gd name="T8" fmla="*/ 71 w 5292"/>
              <a:gd name="T9" fmla="*/ 2152 h 3490"/>
              <a:gd name="T10" fmla="*/ 103 w 5292"/>
              <a:gd name="T11" fmla="*/ 2222 h 3490"/>
              <a:gd name="T12" fmla="*/ 77 w 5292"/>
              <a:gd name="T13" fmla="*/ 2212 h 3490"/>
              <a:gd name="T14" fmla="*/ 68 w 5292"/>
              <a:gd name="T15" fmla="*/ 2246 h 3490"/>
              <a:gd name="T16" fmla="*/ 62 w 5292"/>
              <a:gd name="T17" fmla="*/ 2266 h 3490"/>
              <a:gd name="T18" fmla="*/ 85 w 5292"/>
              <a:gd name="T19" fmla="*/ 2313 h 3490"/>
              <a:gd name="T20" fmla="*/ 97 w 5292"/>
              <a:gd name="T21" fmla="*/ 2331 h 3490"/>
              <a:gd name="T22" fmla="*/ 108 w 5292"/>
              <a:gd name="T23" fmla="*/ 2360 h 3490"/>
              <a:gd name="T24" fmla="*/ 123 w 5292"/>
              <a:gd name="T25" fmla="*/ 2393 h 3490"/>
              <a:gd name="T26" fmla="*/ 95 w 5292"/>
              <a:gd name="T27" fmla="*/ 2406 h 3490"/>
              <a:gd name="T28" fmla="*/ 126 w 5292"/>
              <a:gd name="T29" fmla="*/ 2512 h 3490"/>
              <a:gd name="T30" fmla="*/ 173 w 5292"/>
              <a:gd name="T31" fmla="*/ 2669 h 3490"/>
              <a:gd name="T32" fmla="*/ 185 w 5292"/>
              <a:gd name="T33" fmla="*/ 2787 h 3490"/>
              <a:gd name="T34" fmla="*/ 190 w 5292"/>
              <a:gd name="T35" fmla="*/ 2797 h 3490"/>
              <a:gd name="T36" fmla="*/ 168 w 5292"/>
              <a:gd name="T37" fmla="*/ 2846 h 3490"/>
              <a:gd name="T38" fmla="*/ 157 w 5292"/>
              <a:gd name="T39" fmla="*/ 3049 h 3490"/>
              <a:gd name="T40" fmla="*/ 134 w 5292"/>
              <a:gd name="T41" fmla="*/ 3096 h 3490"/>
              <a:gd name="T42" fmla="*/ 133 w 5292"/>
              <a:gd name="T43" fmla="*/ 3113 h 3490"/>
              <a:gd name="T44" fmla="*/ 120 w 5292"/>
              <a:gd name="T45" fmla="*/ 3205 h 3490"/>
              <a:gd name="T46" fmla="*/ 109 w 5292"/>
              <a:gd name="T47" fmla="*/ 3268 h 3490"/>
              <a:gd name="T48" fmla="*/ 106 w 5292"/>
              <a:gd name="T49" fmla="*/ 3428 h 3490"/>
              <a:gd name="T50" fmla="*/ 145 w 5292"/>
              <a:gd name="T51" fmla="*/ 174 h 3490"/>
              <a:gd name="T52" fmla="*/ 132 w 5292"/>
              <a:gd name="T53" fmla="*/ 205 h 3490"/>
              <a:gd name="T54" fmla="*/ 158 w 5292"/>
              <a:gd name="T55" fmla="*/ 272 h 3490"/>
              <a:gd name="T56" fmla="*/ 160 w 5292"/>
              <a:gd name="T57" fmla="*/ 301 h 3490"/>
              <a:gd name="T58" fmla="*/ 197 w 5292"/>
              <a:gd name="T59" fmla="*/ 430 h 3490"/>
              <a:gd name="T60" fmla="*/ 233 w 5292"/>
              <a:gd name="T61" fmla="*/ 512 h 3490"/>
              <a:gd name="T62" fmla="*/ 237 w 5292"/>
              <a:gd name="T63" fmla="*/ 568 h 3490"/>
              <a:gd name="T64" fmla="*/ 244 w 5292"/>
              <a:gd name="T65" fmla="*/ 725 h 3490"/>
              <a:gd name="T66" fmla="*/ 199 w 5292"/>
              <a:gd name="T67" fmla="*/ 800 h 3490"/>
              <a:gd name="T68" fmla="*/ 185 w 5292"/>
              <a:gd name="T69" fmla="*/ 895 h 3490"/>
              <a:gd name="T70" fmla="*/ 178 w 5292"/>
              <a:gd name="T71" fmla="*/ 987 h 3490"/>
              <a:gd name="T72" fmla="*/ 170 w 5292"/>
              <a:gd name="T73" fmla="*/ 1038 h 3490"/>
              <a:gd name="T74" fmla="*/ 139 w 5292"/>
              <a:gd name="T75" fmla="*/ 1092 h 3490"/>
              <a:gd name="T76" fmla="*/ 170 w 5292"/>
              <a:gd name="T77" fmla="*/ 1192 h 3490"/>
              <a:gd name="T78" fmla="*/ 133 w 5292"/>
              <a:gd name="T79" fmla="*/ 1296 h 3490"/>
              <a:gd name="T80" fmla="*/ 111 w 5292"/>
              <a:gd name="T81" fmla="*/ 1314 h 3490"/>
              <a:gd name="T82" fmla="*/ 91 w 5292"/>
              <a:gd name="T83" fmla="*/ 1327 h 3490"/>
              <a:gd name="T84" fmla="*/ 78 w 5292"/>
              <a:gd name="T85" fmla="*/ 1392 h 3490"/>
              <a:gd name="T86" fmla="*/ 75 w 5292"/>
              <a:gd name="T87" fmla="*/ 1471 h 3490"/>
              <a:gd name="T88" fmla="*/ 89 w 5292"/>
              <a:gd name="T89" fmla="*/ 1531 h 3490"/>
              <a:gd name="T90" fmla="*/ 79 w 5292"/>
              <a:gd name="T91" fmla="*/ 1575 h 3490"/>
              <a:gd name="T92" fmla="*/ 73 w 5292"/>
              <a:gd name="T93" fmla="*/ 1622 h 3490"/>
              <a:gd name="T94" fmla="*/ 49 w 5292"/>
              <a:gd name="T95" fmla="*/ 1653 h 3490"/>
              <a:gd name="T96" fmla="*/ 23 w 5292"/>
              <a:gd name="T97" fmla="*/ 1742 h 3490"/>
              <a:gd name="T98" fmla="*/ 26 w 5292"/>
              <a:gd name="T99" fmla="*/ 1781 h 3490"/>
              <a:gd name="T100" fmla="*/ 23 w 5292"/>
              <a:gd name="T101" fmla="*/ 1814 h 3490"/>
              <a:gd name="T102" fmla="*/ 37 w 5292"/>
              <a:gd name="T103" fmla="*/ 1905 h 3490"/>
              <a:gd name="T104" fmla="*/ 23 w 5292"/>
              <a:gd name="T105" fmla="*/ 1967 h 3490"/>
              <a:gd name="T106" fmla="*/ 48 w 5292"/>
              <a:gd name="T107" fmla="*/ 1974 h 3490"/>
              <a:gd name="T108" fmla="*/ 46 w 5292"/>
              <a:gd name="T109" fmla="*/ 2009 h 3490"/>
              <a:gd name="T110" fmla="*/ 62 w 5292"/>
              <a:gd name="T111" fmla="*/ 2027 h 3490"/>
              <a:gd name="T112" fmla="*/ 45 w 5292"/>
              <a:gd name="T113" fmla="*/ 2075 h 3490"/>
              <a:gd name="T114" fmla="*/ 14 w 5292"/>
              <a:gd name="T115" fmla="*/ 2092 h 3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2" h="3490">
                <a:moveTo>
                  <a:pt x="55" y="2048"/>
                </a:moveTo>
                <a:cubicBezTo>
                  <a:pt x="59" y="2049"/>
                  <a:pt x="63" y="2049"/>
                  <a:pt x="67" y="2050"/>
                </a:cubicBezTo>
                <a:cubicBezTo>
                  <a:pt x="70" y="2052"/>
                  <a:pt x="74" y="2054"/>
                  <a:pt x="73" y="2057"/>
                </a:cubicBezTo>
                <a:lnTo>
                  <a:pt x="70" y="2059"/>
                </a:lnTo>
                <a:cubicBezTo>
                  <a:pt x="67" y="2060"/>
                  <a:pt x="65" y="2062"/>
                  <a:pt x="64" y="2065"/>
                </a:cubicBezTo>
                <a:lnTo>
                  <a:pt x="64" y="2066"/>
                </a:lnTo>
                <a:lnTo>
                  <a:pt x="61" y="2068"/>
                </a:lnTo>
                <a:lnTo>
                  <a:pt x="61" y="2068"/>
                </a:lnTo>
                <a:cubicBezTo>
                  <a:pt x="55" y="2069"/>
                  <a:pt x="50" y="2067"/>
                  <a:pt x="50" y="2059"/>
                </a:cubicBezTo>
                <a:cubicBezTo>
                  <a:pt x="52" y="2056"/>
                  <a:pt x="54" y="2052"/>
                  <a:pt x="55" y="2048"/>
                </a:cubicBezTo>
                <a:moveTo>
                  <a:pt x="65" y="2037"/>
                </a:moveTo>
                <a:lnTo>
                  <a:pt x="65" y="2037"/>
                </a:lnTo>
                <a:lnTo>
                  <a:pt x="66" y="2037"/>
                </a:lnTo>
                <a:lnTo>
                  <a:pt x="65" y="2037"/>
                </a:lnTo>
                <a:lnTo>
                  <a:pt x="64" y="2040"/>
                </a:lnTo>
                <a:cubicBezTo>
                  <a:pt x="62" y="2040"/>
                  <a:pt x="60" y="2038"/>
                  <a:pt x="58" y="2036"/>
                </a:cubicBezTo>
                <a:cubicBezTo>
                  <a:pt x="61" y="2037"/>
                  <a:pt x="63" y="2037"/>
                  <a:pt x="65" y="2037"/>
                </a:cubicBezTo>
                <a:close/>
                <a:moveTo>
                  <a:pt x="152" y="2391"/>
                </a:moveTo>
                <a:lnTo>
                  <a:pt x="151" y="2391"/>
                </a:lnTo>
                <a:cubicBezTo>
                  <a:pt x="149" y="2393"/>
                  <a:pt x="148" y="2395"/>
                  <a:pt x="146" y="2397"/>
                </a:cubicBezTo>
                <a:cubicBezTo>
                  <a:pt x="147" y="2394"/>
                  <a:pt x="147" y="2392"/>
                  <a:pt x="146" y="2390"/>
                </a:cubicBezTo>
                <a:cubicBezTo>
                  <a:pt x="148" y="2389"/>
                  <a:pt x="151" y="2389"/>
                  <a:pt x="152" y="2391"/>
                </a:cubicBezTo>
                <a:close/>
                <a:moveTo>
                  <a:pt x="14" y="2092"/>
                </a:moveTo>
                <a:cubicBezTo>
                  <a:pt x="14" y="2107"/>
                  <a:pt x="30" y="2100"/>
                  <a:pt x="35" y="2106"/>
                </a:cubicBezTo>
                <a:cubicBezTo>
                  <a:pt x="40" y="2112"/>
                  <a:pt x="28" y="2125"/>
                  <a:pt x="41" y="2130"/>
                </a:cubicBezTo>
                <a:lnTo>
                  <a:pt x="45" y="2132"/>
                </a:lnTo>
                <a:cubicBezTo>
                  <a:pt x="49" y="2133"/>
                  <a:pt x="53" y="2138"/>
                  <a:pt x="56" y="2146"/>
                </a:cubicBezTo>
                <a:cubicBezTo>
                  <a:pt x="57" y="2148"/>
                  <a:pt x="59" y="2149"/>
                  <a:pt x="62" y="2149"/>
                </a:cubicBezTo>
                <a:cubicBezTo>
                  <a:pt x="64" y="2150"/>
                  <a:pt x="66" y="2150"/>
                  <a:pt x="68" y="2150"/>
                </a:cubicBezTo>
                <a:lnTo>
                  <a:pt x="71" y="2152"/>
                </a:lnTo>
                <a:cubicBezTo>
                  <a:pt x="69" y="2158"/>
                  <a:pt x="74" y="2163"/>
                  <a:pt x="76" y="2168"/>
                </a:cubicBezTo>
                <a:cubicBezTo>
                  <a:pt x="79" y="2171"/>
                  <a:pt x="82" y="2175"/>
                  <a:pt x="86" y="2177"/>
                </a:cubicBezTo>
                <a:cubicBezTo>
                  <a:pt x="86" y="2179"/>
                  <a:pt x="87" y="2181"/>
                  <a:pt x="89" y="2182"/>
                </a:cubicBezTo>
                <a:cubicBezTo>
                  <a:pt x="91" y="2184"/>
                  <a:pt x="93" y="2186"/>
                  <a:pt x="95" y="2189"/>
                </a:cubicBezTo>
                <a:lnTo>
                  <a:pt x="96" y="2190"/>
                </a:lnTo>
                <a:cubicBezTo>
                  <a:pt x="99" y="2200"/>
                  <a:pt x="110" y="2209"/>
                  <a:pt x="103" y="2222"/>
                </a:cubicBezTo>
                <a:lnTo>
                  <a:pt x="103" y="2222"/>
                </a:lnTo>
                <a:cubicBezTo>
                  <a:pt x="97" y="2223"/>
                  <a:pt x="97" y="2216"/>
                  <a:pt x="93" y="2214"/>
                </a:cubicBezTo>
                <a:cubicBezTo>
                  <a:pt x="91" y="2216"/>
                  <a:pt x="89" y="2218"/>
                  <a:pt x="87" y="2221"/>
                </a:cubicBezTo>
                <a:cubicBezTo>
                  <a:pt x="87" y="2223"/>
                  <a:pt x="87" y="2224"/>
                  <a:pt x="88" y="2226"/>
                </a:cubicBezTo>
                <a:lnTo>
                  <a:pt x="86" y="2223"/>
                </a:lnTo>
                <a:cubicBezTo>
                  <a:pt x="83" y="2219"/>
                  <a:pt x="82" y="2214"/>
                  <a:pt x="77" y="2212"/>
                </a:cubicBezTo>
                <a:lnTo>
                  <a:pt x="73" y="2208"/>
                </a:lnTo>
                <a:cubicBezTo>
                  <a:pt x="64" y="2206"/>
                  <a:pt x="62" y="2210"/>
                  <a:pt x="64" y="2218"/>
                </a:cubicBezTo>
                <a:lnTo>
                  <a:pt x="64" y="2218"/>
                </a:lnTo>
                <a:cubicBezTo>
                  <a:pt x="71" y="2225"/>
                  <a:pt x="68" y="2232"/>
                  <a:pt x="65" y="2239"/>
                </a:cubicBezTo>
                <a:lnTo>
                  <a:pt x="65" y="2242"/>
                </a:lnTo>
                <a:cubicBezTo>
                  <a:pt x="66" y="2244"/>
                  <a:pt x="67" y="2245"/>
                  <a:pt x="68" y="2246"/>
                </a:cubicBezTo>
                <a:cubicBezTo>
                  <a:pt x="71" y="2248"/>
                  <a:pt x="73" y="2249"/>
                  <a:pt x="76" y="2249"/>
                </a:cubicBezTo>
                <a:cubicBezTo>
                  <a:pt x="74" y="2252"/>
                  <a:pt x="73" y="2255"/>
                  <a:pt x="74" y="2259"/>
                </a:cubicBezTo>
                <a:lnTo>
                  <a:pt x="75" y="2263"/>
                </a:lnTo>
                <a:lnTo>
                  <a:pt x="74" y="2267"/>
                </a:lnTo>
                <a:lnTo>
                  <a:pt x="74" y="2266"/>
                </a:lnTo>
                <a:cubicBezTo>
                  <a:pt x="70" y="2265"/>
                  <a:pt x="66" y="2264"/>
                  <a:pt x="62" y="2266"/>
                </a:cubicBezTo>
                <a:lnTo>
                  <a:pt x="63" y="2270"/>
                </a:lnTo>
                <a:lnTo>
                  <a:pt x="62" y="2270"/>
                </a:lnTo>
                <a:cubicBezTo>
                  <a:pt x="60" y="2271"/>
                  <a:pt x="60" y="2273"/>
                  <a:pt x="61" y="2274"/>
                </a:cubicBezTo>
                <a:cubicBezTo>
                  <a:pt x="68" y="2285"/>
                  <a:pt x="63" y="2299"/>
                  <a:pt x="74" y="2308"/>
                </a:cubicBezTo>
                <a:cubicBezTo>
                  <a:pt x="77" y="2311"/>
                  <a:pt x="81" y="2312"/>
                  <a:pt x="84" y="2310"/>
                </a:cubicBezTo>
                <a:lnTo>
                  <a:pt x="85" y="2313"/>
                </a:lnTo>
                <a:lnTo>
                  <a:pt x="85" y="2315"/>
                </a:lnTo>
                <a:cubicBezTo>
                  <a:pt x="83" y="2319"/>
                  <a:pt x="81" y="2323"/>
                  <a:pt x="85" y="2328"/>
                </a:cubicBezTo>
                <a:lnTo>
                  <a:pt x="86" y="2330"/>
                </a:lnTo>
                <a:cubicBezTo>
                  <a:pt x="87" y="2331"/>
                  <a:pt x="89" y="2332"/>
                  <a:pt x="90" y="2332"/>
                </a:cubicBezTo>
                <a:lnTo>
                  <a:pt x="93" y="2332"/>
                </a:lnTo>
                <a:lnTo>
                  <a:pt x="97" y="2331"/>
                </a:lnTo>
                <a:cubicBezTo>
                  <a:pt x="107" y="2335"/>
                  <a:pt x="103" y="2345"/>
                  <a:pt x="101" y="2355"/>
                </a:cubicBezTo>
                <a:lnTo>
                  <a:pt x="105" y="2355"/>
                </a:lnTo>
                <a:lnTo>
                  <a:pt x="105" y="2355"/>
                </a:lnTo>
                <a:lnTo>
                  <a:pt x="105" y="2355"/>
                </a:lnTo>
                <a:cubicBezTo>
                  <a:pt x="106" y="2357"/>
                  <a:pt x="107" y="2358"/>
                  <a:pt x="108" y="2360"/>
                </a:cubicBezTo>
                <a:lnTo>
                  <a:pt x="108" y="2360"/>
                </a:lnTo>
                <a:lnTo>
                  <a:pt x="108" y="2360"/>
                </a:lnTo>
                <a:cubicBezTo>
                  <a:pt x="107" y="2368"/>
                  <a:pt x="113" y="2370"/>
                  <a:pt x="118" y="2374"/>
                </a:cubicBezTo>
                <a:lnTo>
                  <a:pt x="118" y="2374"/>
                </a:lnTo>
                <a:cubicBezTo>
                  <a:pt x="120" y="2379"/>
                  <a:pt x="122" y="2385"/>
                  <a:pt x="124" y="2391"/>
                </a:cubicBezTo>
                <a:lnTo>
                  <a:pt x="123" y="2393"/>
                </a:lnTo>
                <a:lnTo>
                  <a:pt x="123" y="2393"/>
                </a:lnTo>
                <a:cubicBezTo>
                  <a:pt x="121" y="2394"/>
                  <a:pt x="120" y="2396"/>
                  <a:pt x="119" y="2397"/>
                </a:cubicBezTo>
                <a:cubicBezTo>
                  <a:pt x="117" y="2395"/>
                  <a:pt x="114" y="2395"/>
                  <a:pt x="112" y="2393"/>
                </a:cubicBezTo>
                <a:cubicBezTo>
                  <a:pt x="110" y="2393"/>
                  <a:pt x="108" y="2393"/>
                  <a:pt x="106" y="2394"/>
                </a:cubicBezTo>
                <a:cubicBezTo>
                  <a:pt x="101" y="2395"/>
                  <a:pt x="97" y="2396"/>
                  <a:pt x="93" y="2392"/>
                </a:cubicBezTo>
                <a:cubicBezTo>
                  <a:pt x="92" y="2391"/>
                  <a:pt x="89" y="2397"/>
                  <a:pt x="90" y="2399"/>
                </a:cubicBezTo>
                <a:cubicBezTo>
                  <a:pt x="91" y="2400"/>
                  <a:pt x="93" y="2404"/>
                  <a:pt x="95" y="2406"/>
                </a:cubicBezTo>
                <a:lnTo>
                  <a:pt x="94" y="2408"/>
                </a:lnTo>
                <a:cubicBezTo>
                  <a:pt x="99" y="2411"/>
                  <a:pt x="98" y="2422"/>
                  <a:pt x="108" y="2418"/>
                </a:cubicBezTo>
                <a:lnTo>
                  <a:pt x="111" y="2419"/>
                </a:lnTo>
                <a:cubicBezTo>
                  <a:pt x="108" y="2422"/>
                  <a:pt x="106" y="2424"/>
                  <a:pt x="108" y="2429"/>
                </a:cubicBezTo>
                <a:cubicBezTo>
                  <a:pt x="113" y="2444"/>
                  <a:pt x="117" y="2459"/>
                  <a:pt x="122" y="2474"/>
                </a:cubicBezTo>
                <a:cubicBezTo>
                  <a:pt x="114" y="2480"/>
                  <a:pt x="117" y="2506"/>
                  <a:pt x="126" y="2512"/>
                </a:cubicBezTo>
                <a:cubicBezTo>
                  <a:pt x="130" y="2526"/>
                  <a:pt x="149" y="2532"/>
                  <a:pt x="146" y="2550"/>
                </a:cubicBezTo>
                <a:cubicBezTo>
                  <a:pt x="151" y="2555"/>
                  <a:pt x="157" y="2560"/>
                  <a:pt x="158" y="2568"/>
                </a:cubicBezTo>
                <a:cubicBezTo>
                  <a:pt x="160" y="2578"/>
                  <a:pt x="170" y="2587"/>
                  <a:pt x="167" y="2599"/>
                </a:cubicBezTo>
                <a:lnTo>
                  <a:pt x="165" y="2601"/>
                </a:lnTo>
                <a:cubicBezTo>
                  <a:pt x="160" y="2616"/>
                  <a:pt x="163" y="2629"/>
                  <a:pt x="171" y="2642"/>
                </a:cubicBezTo>
                <a:cubicBezTo>
                  <a:pt x="177" y="2651"/>
                  <a:pt x="185" y="2660"/>
                  <a:pt x="173" y="2669"/>
                </a:cubicBezTo>
                <a:cubicBezTo>
                  <a:pt x="168" y="2672"/>
                  <a:pt x="159" y="2669"/>
                  <a:pt x="161" y="2679"/>
                </a:cubicBezTo>
                <a:cubicBezTo>
                  <a:pt x="162" y="2687"/>
                  <a:pt x="161" y="2697"/>
                  <a:pt x="173" y="2698"/>
                </a:cubicBezTo>
                <a:cubicBezTo>
                  <a:pt x="166" y="2708"/>
                  <a:pt x="166" y="2717"/>
                  <a:pt x="178" y="2723"/>
                </a:cubicBezTo>
                <a:cubicBezTo>
                  <a:pt x="179" y="2731"/>
                  <a:pt x="181" y="2738"/>
                  <a:pt x="181" y="2746"/>
                </a:cubicBezTo>
                <a:cubicBezTo>
                  <a:pt x="180" y="2756"/>
                  <a:pt x="172" y="2765"/>
                  <a:pt x="180" y="2775"/>
                </a:cubicBezTo>
                <a:cubicBezTo>
                  <a:pt x="184" y="2778"/>
                  <a:pt x="183" y="2783"/>
                  <a:pt x="185" y="2787"/>
                </a:cubicBezTo>
                <a:lnTo>
                  <a:pt x="187" y="2787"/>
                </a:lnTo>
                <a:lnTo>
                  <a:pt x="185" y="2790"/>
                </a:lnTo>
                <a:lnTo>
                  <a:pt x="185" y="2792"/>
                </a:lnTo>
                <a:lnTo>
                  <a:pt x="183" y="2792"/>
                </a:lnTo>
                <a:cubicBezTo>
                  <a:pt x="180" y="2792"/>
                  <a:pt x="177" y="2794"/>
                  <a:pt x="179" y="2797"/>
                </a:cubicBezTo>
                <a:cubicBezTo>
                  <a:pt x="182" y="2801"/>
                  <a:pt x="186" y="2798"/>
                  <a:pt x="190" y="2797"/>
                </a:cubicBezTo>
                <a:lnTo>
                  <a:pt x="191" y="2798"/>
                </a:lnTo>
                <a:lnTo>
                  <a:pt x="191" y="2799"/>
                </a:lnTo>
                <a:cubicBezTo>
                  <a:pt x="188" y="2800"/>
                  <a:pt x="184" y="2800"/>
                  <a:pt x="180" y="2800"/>
                </a:cubicBezTo>
                <a:cubicBezTo>
                  <a:pt x="176" y="2800"/>
                  <a:pt x="172" y="2800"/>
                  <a:pt x="169" y="2802"/>
                </a:cubicBezTo>
                <a:cubicBezTo>
                  <a:pt x="158" y="2805"/>
                  <a:pt x="165" y="2816"/>
                  <a:pt x="160" y="2821"/>
                </a:cubicBezTo>
                <a:cubicBezTo>
                  <a:pt x="154" y="2828"/>
                  <a:pt x="159" y="2842"/>
                  <a:pt x="168" y="2846"/>
                </a:cubicBezTo>
                <a:cubicBezTo>
                  <a:pt x="180" y="2856"/>
                  <a:pt x="178" y="2875"/>
                  <a:pt x="172" y="2877"/>
                </a:cubicBezTo>
                <a:cubicBezTo>
                  <a:pt x="148" y="2889"/>
                  <a:pt x="159" y="2907"/>
                  <a:pt x="160" y="2922"/>
                </a:cubicBezTo>
                <a:cubicBezTo>
                  <a:pt x="160" y="2933"/>
                  <a:pt x="155" y="2943"/>
                  <a:pt x="159" y="2954"/>
                </a:cubicBezTo>
                <a:cubicBezTo>
                  <a:pt x="164" y="2963"/>
                  <a:pt x="161" y="2971"/>
                  <a:pt x="158" y="2979"/>
                </a:cubicBezTo>
                <a:cubicBezTo>
                  <a:pt x="155" y="2986"/>
                  <a:pt x="152" y="2992"/>
                  <a:pt x="158" y="2998"/>
                </a:cubicBezTo>
                <a:cubicBezTo>
                  <a:pt x="154" y="3015"/>
                  <a:pt x="148" y="3032"/>
                  <a:pt x="157" y="3049"/>
                </a:cubicBezTo>
                <a:cubicBezTo>
                  <a:pt x="157" y="3050"/>
                  <a:pt x="153" y="3052"/>
                  <a:pt x="151" y="3054"/>
                </a:cubicBezTo>
                <a:cubicBezTo>
                  <a:pt x="154" y="3062"/>
                  <a:pt x="147" y="3070"/>
                  <a:pt x="150" y="3078"/>
                </a:cubicBezTo>
                <a:lnTo>
                  <a:pt x="150" y="3080"/>
                </a:lnTo>
                <a:cubicBezTo>
                  <a:pt x="148" y="3082"/>
                  <a:pt x="146" y="3083"/>
                  <a:pt x="144" y="3085"/>
                </a:cubicBezTo>
                <a:lnTo>
                  <a:pt x="144" y="3085"/>
                </a:lnTo>
                <a:cubicBezTo>
                  <a:pt x="145" y="3093"/>
                  <a:pt x="135" y="3090"/>
                  <a:pt x="134" y="3096"/>
                </a:cubicBezTo>
                <a:cubicBezTo>
                  <a:pt x="135" y="3100"/>
                  <a:pt x="136" y="3104"/>
                  <a:pt x="136" y="3108"/>
                </a:cubicBezTo>
                <a:lnTo>
                  <a:pt x="135" y="3108"/>
                </a:lnTo>
                <a:lnTo>
                  <a:pt x="134" y="3111"/>
                </a:lnTo>
                <a:lnTo>
                  <a:pt x="134" y="3112"/>
                </a:lnTo>
                <a:lnTo>
                  <a:pt x="133" y="3113"/>
                </a:lnTo>
                <a:lnTo>
                  <a:pt x="133" y="3113"/>
                </a:lnTo>
                <a:cubicBezTo>
                  <a:pt x="133" y="3116"/>
                  <a:pt x="133" y="3118"/>
                  <a:pt x="131" y="3120"/>
                </a:cubicBezTo>
                <a:cubicBezTo>
                  <a:pt x="132" y="3131"/>
                  <a:pt x="121" y="3142"/>
                  <a:pt x="131" y="3153"/>
                </a:cubicBezTo>
                <a:lnTo>
                  <a:pt x="133" y="3154"/>
                </a:lnTo>
                <a:lnTo>
                  <a:pt x="134" y="3154"/>
                </a:lnTo>
                <a:cubicBezTo>
                  <a:pt x="135" y="3161"/>
                  <a:pt x="137" y="3167"/>
                  <a:pt x="137" y="3174"/>
                </a:cubicBezTo>
                <a:cubicBezTo>
                  <a:pt x="139" y="3188"/>
                  <a:pt x="123" y="3193"/>
                  <a:pt x="120" y="3205"/>
                </a:cubicBezTo>
                <a:cubicBezTo>
                  <a:pt x="117" y="3208"/>
                  <a:pt x="116" y="3212"/>
                  <a:pt x="112" y="3215"/>
                </a:cubicBezTo>
                <a:cubicBezTo>
                  <a:pt x="108" y="3215"/>
                  <a:pt x="104" y="3217"/>
                  <a:pt x="103" y="3221"/>
                </a:cubicBezTo>
                <a:cubicBezTo>
                  <a:pt x="101" y="3226"/>
                  <a:pt x="106" y="3225"/>
                  <a:pt x="108" y="3227"/>
                </a:cubicBezTo>
                <a:cubicBezTo>
                  <a:pt x="115" y="3230"/>
                  <a:pt x="106" y="3235"/>
                  <a:pt x="109" y="3239"/>
                </a:cubicBezTo>
                <a:cubicBezTo>
                  <a:pt x="113" y="3245"/>
                  <a:pt x="113" y="3251"/>
                  <a:pt x="109" y="3257"/>
                </a:cubicBezTo>
                <a:cubicBezTo>
                  <a:pt x="107" y="3260"/>
                  <a:pt x="103" y="3265"/>
                  <a:pt x="109" y="3268"/>
                </a:cubicBezTo>
                <a:cubicBezTo>
                  <a:pt x="118" y="3274"/>
                  <a:pt x="115" y="3283"/>
                  <a:pt x="116" y="3291"/>
                </a:cubicBezTo>
                <a:cubicBezTo>
                  <a:pt x="118" y="3297"/>
                  <a:pt x="127" y="3297"/>
                  <a:pt x="126" y="3305"/>
                </a:cubicBezTo>
                <a:cubicBezTo>
                  <a:pt x="120" y="3323"/>
                  <a:pt x="99" y="3336"/>
                  <a:pt x="108" y="3359"/>
                </a:cubicBezTo>
                <a:cubicBezTo>
                  <a:pt x="117" y="3374"/>
                  <a:pt x="103" y="3392"/>
                  <a:pt x="114" y="3408"/>
                </a:cubicBezTo>
                <a:cubicBezTo>
                  <a:pt x="114" y="3408"/>
                  <a:pt x="112" y="3411"/>
                  <a:pt x="110" y="3412"/>
                </a:cubicBezTo>
                <a:cubicBezTo>
                  <a:pt x="101" y="3416"/>
                  <a:pt x="104" y="3422"/>
                  <a:pt x="106" y="3428"/>
                </a:cubicBezTo>
                <a:cubicBezTo>
                  <a:pt x="108" y="3432"/>
                  <a:pt x="110" y="3440"/>
                  <a:pt x="108" y="3441"/>
                </a:cubicBezTo>
                <a:cubicBezTo>
                  <a:pt x="91" y="3455"/>
                  <a:pt x="103" y="3474"/>
                  <a:pt x="99" y="3490"/>
                </a:cubicBezTo>
                <a:lnTo>
                  <a:pt x="5292" y="3315"/>
                </a:lnTo>
                <a:lnTo>
                  <a:pt x="5180" y="0"/>
                </a:lnTo>
                <a:lnTo>
                  <a:pt x="142" y="170"/>
                </a:lnTo>
                <a:lnTo>
                  <a:pt x="145" y="174"/>
                </a:lnTo>
                <a:lnTo>
                  <a:pt x="145" y="177"/>
                </a:lnTo>
                <a:cubicBezTo>
                  <a:pt x="144" y="179"/>
                  <a:pt x="144" y="181"/>
                  <a:pt x="145" y="182"/>
                </a:cubicBezTo>
                <a:lnTo>
                  <a:pt x="146" y="184"/>
                </a:lnTo>
                <a:lnTo>
                  <a:pt x="145" y="186"/>
                </a:lnTo>
                <a:cubicBezTo>
                  <a:pt x="138" y="188"/>
                  <a:pt x="145" y="191"/>
                  <a:pt x="145" y="194"/>
                </a:cubicBezTo>
                <a:cubicBezTo>
                  <a:pt x="149" y="208"/>
                  <a:pt x="136" y="200"/>
                  <a:pt x="132" y="205"/>
                </a:cubicBezTo>
                <a:cubicBezTo>
                  <a:pt x="130" y="208"/>
                  <a:pt x="133" y="210"/>
                  <a:pt x="134" y="213"/>
                </a:cubicBezTo>
                <a:cubicBezTo>
                  <a:pt x="138" y="216"/>
                  <a:pt x="136" y="224"/>
                  <a:pt x="141" y="226"/>
                </a:cubicBezTo>
                <a:lnTo>
                  <a:pt x="141" y="226"/>
                </a:lnTo>
                <a:cubicBezTo>
                  <a:pt x="145" y="237"/>
                  <a:pt x="146" y="248"/>
                  <a:pt x="156" y="256"/>
                </a:cubicBezTo>
                <a:lnTo>
                  <a:pt x="156" y="260"/>
                </a:lnTo>
                <a:cubicBezTo>
                  <a:pt x="154" y="265"/>
                  <a:pt x="150" y="270"/>
                  <a:pt x="158" y="272"/>
                </a:cubicBezTo>
                <a:lnTo>
                  <a:pt x="158" y="273"/>
                </a:lnTo>
                <a:cubicBezTo>
                  <a:pt x="157" y="275"/>
                  <a:pt x="156" y="277"/>
                  <a:pt x="155" y="279"/>
                </a:cubicBezTo>
                <a:cubicBezTo>
                  <a:pt x="156" y="282"/>
                  <a:pt x="156" y="285"/>
                  <a:pt x="157" y="288"/>
                </a:cubicBezTo>
                <a:cubicBezTo>
                  <a:pt x="158" y="291"/>
                  <a:pt x="156" y="295"/>
                  <a:pt x="158" y="298"/>
                </a:cubicBezTo>
                <a:lnTo>
                  <a:pt x="158" y="299"/>
                </a:lnTo>
                <a:lnTo>
                  <a:pt x="160" y="301"/>
                </a:lnTo>
                <a:cubicBezTo>
                  <a:pt x="162" y="312"/>
                  <a:pt x="151" y="326"/>
                  <a:pt x="168" y="334"/>
                </a:cubicBezTo>
                <a:cubicBezTo>
                  <a:pt x="170" y="341"/>
                  <a:pt x="170" y="348"/>
                  <a:pt x="177" y="352"/>
                </a:cubicBezTo>
                <a:lnTo>
                  <a:pt x="177" y="359"/>
                </a:lnTo>
                <a:cubicBezTo>
                  <a:pt x="180" y="371"/>
                  <a:pt x="181" y="383"/>
                  <a:pt x="189" y="392"/>
                </a:cubicBezTo>
                <a:lnTo>
                  <a:pt x="190" y="392"/>
                </a:lnTo>
                <a:cubicBezTo>
                  <a:pt x="198" y="403"/>
                  <a:pt x="195" y="417"/>
                  <a:pt x="197" y="430"/>
                </a:cubicBezTo>
                <a:cubicBezTo>
                  <a:pt x="207" y="439"/>
                  <a:pt x="198" y="457"/>
                  <a:pt x="214" y="464"/>
                </a:cubicBezTo>
                <a:cubicBezTo>
                  <a:pt x="222" y="469"/>
                  <a:pt x="220" y="480"/>
                  <a:pt x="227" y="485"/>
                </a:cubicBezTo>
                <a:lnTo>
                  <a:pt x="230" y="486"/>
                </a:lnTo>
                <a:cubicBezTo>
                  <a:pt x="230" y="488"/>
                  <a:pt x="230" y="490"/>
                  <a:pt x="230" y="492"/>
                </a:cubicBezTo>
                <a:cubicBezTo>
                  <a:pt x="227" y="498"/>
                  <a:pt x="226" y="503"/>
                  <a:pt x="229" y="508"/>
                </a:cubicBezTo>
                <a:cubicBezTo>
                  <a:pt x="230" y="510"/>
                  <a:pt x="231" y="511"/>
                  <a:pt x="233" y="512"/>
                </a:cubicBezTo>
                <a:cubicBezTo>
                  <a:pt x="235" y="512"/>
                  <a:pt x="236" y="512"/>
                  <a:pt x="238" y="511"/>
                </a:cubicBezTo>
                <a:cubicBezTo>
                  <a:pt x="240" y="509"/>
                  <a:pt x="241" y="506"/>
                  <a:pt x="243" y="504"/>
                </a:cubicBezTo>
                <a:cubicBezTo>
                  <a:pt x="243" y="505"/>
                  <a:pt x="243" y="507"/>
                  <a:pt x="243" y="508"/>
                </a:cubicBezTo>
                <a:cubicBezTo>
                  <a:pt x="239" y="516"/>
                  <a:pt x="235" y="523"/>
                  <a:pt x="241" y="532"/>
                </a:cubicBezTo>
                <a:lnTo>
                  <a:pt x="240" y="539"/>
                </a:lnTo>
                <a:cubicBezTo>
                  <a:pt x="237" y="548"/>
                  <a:pt x="236" y="558"/>
                  <a:pt x="237" y="568"/>
                </a:cubicBezTo>
                <a:cubicBezTo>
                  <a:pt x="243" y="583"/>
                  <a:pt x="237" y="601"/>
                  <a:pt x="248" y="614"/>
                </a:cubicBezTo>
                <a:cubicBezTo>
                  <a:pt x="250" y="617"/>
                  <a:pt x="247" y="620"/>
                  <a:pt x="244" y="622"/>
                </a:cubicBezTo>
                <a:cubicBezTo>
                  <a:pt x="227" y="636"/>
                  <a:pt x="226" y="646"/>
                  <a:pt x="239" y="662"/>
                </a:cubicBezTo>
                <a:cubicBezTo>
                  <a:pt x="247" y="672"/>
                  <a:pt x="245" y="687"/>
                  <a:pt x="259" y="692"/>
                </a:cubicBezTo>
                <a:cubicBezTo>
                  <a:pt x="256" y="696"/>
                  <a:pt x="259" y="703"/>
                  <a:pt x="253" y="704"/>
                </a:cubicBezTo>
                <a:cubicBezTo>
                  <a:pt x="240" y="707"/>
                  <a:pt x="238" y="714"/>
                  <a:pt x="244" y="725"/>
                </a:cubicBezTo>
                <a:cubicBezTo>
                  <a:pt x="235" y="729"/>
                  <a:pt x="225" y="731"/>
                  <a:pt x="219" y="741"/>
                </a:cubicBezTo>
                <a:cubicBezTo>
                  <a:pt x="217" y="744"/>
                  <a:pt x="220" y="747"/>
                  <a:pt x="220" y="750"/>
                </a:cubicBezTo>
                <a:cubicBezTo>
                  <a:pt x="221" y="757"/>
                  <a:pt x="221" y="764"/>
                  <a:pt x="218" y="771"/>
                </a:cubicBezTo>
                <a:cubicBezTo>
                  <a:pt x="212" y="780"/>
                  <a:pt x="207" y="790"/>
                  <a:pt x="201" y="799"/>
                </a:cubicBezTo>
                <a:lnTo>
                  <a:pt x="201" y="799"/>
                </a:lnTo>
                <a:lnTo>
                  <a:pt x="199" y="800"/>
                </a:lnTo>
                <a:cubicBezTo>
                  <a:pt x="195" y="807"/>
                  <a:pt x="192" y="813"/>
                  <a:pt x="188" y="820"/>
                </a:cubicBezTo>
                <a:cubicBezTo>
                  <a:pt x="185" y="821"/>
                  <a:pt x="185" y="824"/>
                  <a:pt x="185" y="826"/>
                </a:cubicBezTo>
                <a:cubicBezTo>
                  <a:pt x="191" y="836"/>
                  <a:pt x="181" y="843"/>
                  <a:pt x="182" y="852"/>
                </a:cubicBezTo>
                <a:cubicBezTo>
                  <a:pt x="183" y="856"/>
                  <a:pt x="185" y="860"/>
                  <a:pt x="189" y="860"/>
                </a:cubicBezTo>
                <a:cubicBezTo>
                  <a:pt x="187" y="865"/>
                  <a:pt x="188" y="871"/>
                  <a:pt x="190" y="876"/>
                </a:cubicBezTo>
                <a:cubicBezTo>
                  <a:pt x="196" y="885"/>
                  <a:pt x="188" y="889"/>
                  <a:pt x="185" y="895"/>
                </a:cubicBezTo>
                <a:cubicBezTo>
                  <a:pt x="178" y="906"/>
                  <a:pt x="176" y="916"/>
                  <a:pt x="183" y="928"/>
                </a:cubicBezTo>
                <a:cubicBezTo>
                  <a:pt x="181" y="930"/>
                  <a:pt x="180" y="932"/>
                  <a:pt x="178" y="934"/>
                </a:cubicBezTo>
                <a:cubicBezTo>
                  <a:pt x="174" y="939"/>
                  <a:pt x="177" y="942"/>
                  <a:pt x="180" y="946"/>
                </a:cubicBezTo>
                <a:cubicBezTo>
                  <a:pt x="184" y="950"/>
                  <a:pt x="186" y="955"/>
                  <a:pt x="180" y="959"/>
                </a:cubicBezTo>
                <a:cubicBezTo>
                  <a:pt x="176" y="961"/>
                  <a:pt x="173" y="962"/>
                  <a:pt x="172" y="966"/>
                </a:cubicBezTo>
                <a:cubicBezTo>
                  <a:pt x="168" y="975"/>
                  <a:pt x="183" y="978"/>
                  <a:pt x="178" y="987"/>
                </a:cubicBezTo>
                <a:cubicBezTo>
                  <a:pt x="176" y="990"/>
                  <a:pt x="176" y="993"/>
                  <a:pt x="176" y="997"/>
                </a:cubicBezTo>
                <a:lnTo>
                  <a:pt x="176" y="999"/>
                </a:lnTo>
                <a:cubicBezTo>
                  <a:pt x="171" y="999"/>
                  <a:pt x="167" y="1000"/>
                  <a:pt x="163" y="1002"/>
                </a:cubicBezTo>
                <a:cubicBezTo>
                  <a:pt x="164" y="1009"/>
                  <a:pt x="156" y="1021"/>
                  <a:pt x="171" y="1023"/>
                </a:cubicBezTo>
                <a:lnTo>
                  <a:pt x="172" y="1025"/>
                </a:lnTo>
                <a:cubicBezTo>
                  <a:pt x="171" y="1029"/>
                  <a:pt x="171" y="1033"/>
                  <a:pt x="170" y="1038"/>
                </a:cubicBezTo>
                <a:cubicBezTo>
                  <a:pt x="166" y="1037"/>
                  <a:pt x="164" y="1039"/>
                  <a:pt x="162" y="1042"/>
                </a:cubicBezTo>
                <a:cubicBezTo>
                  <a:pt x="161" y="1047"/>
                  <a:pt x="158" y="1049"/>
                  <a:pt x="152" y="1049"/>
                </a:cubicBezTo>
                <a:cubicBezTo>
                  <a:pt x="143" y="1051"/>
                  <a:pt x="137" y="1056"/>
                  <a:pt x="139" y="1067"/>
                </a:cubicBezTo>
                <a:cubicBezTo>
                  <a:pt x="142" y="1071"/>
                  <a:pt x="138" y="1078"/>
                  <a:pt x="142" y="1082"/>
                </a:cubicBezTo>
                <a:cubicBezTo>
                  <a:pt x="140" y="1084"/>
                  <a:pt x="139" y="1086"/>
                  <a:pt x="138" y="1088"/>
                </a:cubicBezTo>
                <a:lnTo>
                  <a:pt x="139" y="1092"/>
                </a:lnTo>
                <a:lnTo>
                  <a:pt x="139" y="1096"/>
                </a:lnTo>
                <a:cubicBezTo>
                  <a:pt x="141" y="1099"/>
                  <a:pt x="141" y="1101"/>
                  <a:pt x="140" y="1106"/>
                </a:cubicBezTo>
                <a:cubicBezTo>
                  <a:pt x="136" y="1118"/>
                  <a:pt x="133" y="1131"/>
                  <a:pt x="146" y="1141"/>
                </a:cubicBezTo>
                <a:lnTo>
                  <a:pt x="146" y="1141"/>
                </a:lnTo>
                <a:cubicBezTo>
                  <a:pt x="151" y="1156"/>
                  <a:pt x="161" y="1169"/>
                  <a:pt x="168" y="1184"/>
                </a:cubicBezTo>
                <a:cubicBezTo>
                  <a:pt x="172" y="1186"/>
                  <a:pt x="170" y="1189"/>
                  <a:pt x="170" y="1192"/>
                </a:cubicBezTo>
                <a:cubicBezTo>
                  <a:pt x="169" y="1193"/>
                  <a:pt x="169" y="1195"/>
                  <a:pt x="169" y="1197"/>
                </a:cubicBezTo>
                <a:cubicBezTo>
                  <a:pt x="167" y="1210"/>
                  <a:pt x="161" y="1221"/>
                  <a:pt x="154" y="1233"/>
                </a:cubicBezTo>
                <a:cubicBezTo>
                  <a:pt x="149" y="1240"/>
                  <a:pt x="148" y="1248"/>
                  <a:pt x="149" y="1256"/>
                </a:cubicBezTo>
                <a:cubicBezTo>
                  <a:pt x="150" y="1266"/>
                  <a:pt x="144" y="1269"/>
                  <a:pt x="137" y="1271"/>
                </a:cubicBezTo>
                <a:cubicBezTo>
                  <a:pt x="128" y="1276"/>
                  <a:pt x="132" y="1285"/>
                  <a:pt x="130" y="1292"/>
                </a:cubicBezTo>
                <a:lnTo>
                  <a:pt x="133" y="1296"/>
                </a:lnTo>
                <a:lnTo>
                  <a:pt x="132" y="1296"/>
                </a:lnTo>
                <a:cubicBezTo>
                  <a:pt x="132" y="1297"/>
                  <a:pt x="131" y="1299"/>
                  <a:pt x="131" y="1300"/>
                </a:cubicBezTo>
                <a:lnTo>
                  <a:pt x="131" y="1302"/>
                </a:lnTo>
                <a:lnTo>
                  <a:pt x="131" y="1303"/>
                </a:lnTo>
                <a:cubicBezTo>
                  <a:pt x="123" y="1303"/>
                  <a:pt x="116" y="1303"/>
                  <a:pt x="108" y="1302"/>
                </a:cubicBezTo>
                <a:cubicBezTo>
                  <a:pt x="109" y="1306"/>
                  <a:pt x="110" y="1310"/>
                  <a:pt x="111" y="1314"/>
                </a:cubicBezTo>
                <a:lnTo>
                  <a:pt x="111" y="1314"/>
                </a:lnTo>
                <a:lnTo>
                  <a:pt x="109" y="1317"/>
                </a:lnTo>
                <a:lnTo>
                  <a:pt x="106" y="1317"/>
                </a:lnTo>
                <a:cubicBezTo>
                  <a:pt x="105" y="1320"/>
                  <a:pt x="103" y="1325"/>
                  <a:pt x="99" y="1322"/>
                </a:cubicBezTo>
                <a:cubicBezTo>
                  <a:pt x="90" y="1315"/>
                  <a:pt x="92" y="1322"/>
                  <a:pt x="93" y="1326"/>
                </a:cubicBezTo>
                <a:lnTo>
                  <a:pt x="91" y="1327"/>
                </a:lnTo>
                <a:cubicBezTo>
                  <a:pt x="90" y="1332"/>
                  <a:pt x="87" y="1338"/>
                  <a:pt x="90" y="1343"/>
                </a:cubicBezTo>
                <a:cubicBezTo>
                  <a:pt x="92" y="1347"/>
                  <a:pt x="91" y="1351"/>
                  <a:pt x="88" y="1355"/>
                </a:cubicBezTo>
                <a:cubicBezTo>
                  <a:pt x="83" y="1367"/>
                  <a:pt x="90" y="1377"/>
                  <a:pt x="93" y="1387"/>
                </a:cubicBezTo>
                <a:lnTo>
                  <a:pt x="96" y="1391"/>
                </a:lnTo>
                <a:cubicBezTo>
                  <a:pt x="93" y="1392"/>
                  <a:pt x="91" y="1390"/>
                  <a:pt x="88" y="1387"/>
                </a:cubicBezTo>
                <a:cubicBezTo>
                  <a:pt x="84" y="1387"/>
                  <a:pt x="79" y="1385"/>
                  <a:pt x="78" y="1392"/>
                </a:cubicBezTo>
                <a:cubicBezTo>
                  <a:pt x="76" y="1399"/>
                  <a:pt x="83" y="1398"/>
                  <a:pt x="88" y="1400"/>
                </a:cubicBezTo>
                <a:cubicBezTo>
                  <a:pt x="85" y="1401"/>
                  <a:pt x="82" y="1402"/>
                  <a:pt x="80" y="1403"/>
                </a:cubicBezTo>
                <a:lnTo>
                  <a:pt x="77" y="1405"/>
                </a:lnTo>
                <a:cubicBezTo>
                  <a:pt x="75" y="1405"/>
                  <a:pt x="73" y="1405"/>
                  <a:pt x="70" y="1405"/>
                </a:cubicBezTo>
                <a:cubicBezTo>
                  <a:pt x="54" y="1414"/>
                  <a:pt x="75" y="1424"/>
                  <a:pt x="70" y="1433"/>
                </a:cubicBezTo>
                <a:cubicBezTo>
                  <a:pt x="66" y="1446"/>
                  <a:pt x="61" y="1460"/>
                  <a:pt x="75" y="1471"/>
                </a:cubicBezTo>
                <a:cubicBezTo>
                  <a:pt x="81" y="1476"/>
                  <a:pt x="81" y="1483"/>
                  <a:pt x="80" y="1491"/>
                </a:cubicBezTo>
                <a:cubicBezTo>
                  <a:pt x="78" y="1501"/>
                  <a:pt x="81" y="1510"/>
                  <a:pt x="89" y="1517"/>
                </a:cubicBezTo>
                <a:lnTo>
                  <a:pt x="89" y="1517"/>
                </a:lnTo>
                <a:lnTo>
                  <a:pt x="89" y="1518"/>
                </a:lnTo>
                <a:lnTo>
                  <a:pt x="89" y="1520"/>
                </a:lnTo>
                <a:cubicBezTo>
                  <a:pt x="90" y="1523"/>
                  <a:pt x="88" y="1528"/>
                  <a:pt x="89" y="1531"/>
                </a:cubicBezTo>
                <a:lnTo>
                  <a:pt x="89" y="1534"/>
                </a:lnTo>
                <a:lnTo>
                  <a:pt x="90" y="1538"/>
                </a:lnTo>
                <a:cubicBezTo>
                  <a:pt x="82" y="1542"/>
                  <a:pt x="73" y="1545"/>
                  <a:pt x="71" y="1557"/>
                </a:cubicBezTo>
                <a:cubicBezTo>
                  <a:pt x="78" y="1557"/>
                  <a:pt x="83" y="1557"/>
                  <a:pt x="89" y="1557"/>
                </a:cubicBezTo>
                <a:lnTo>
                  <a:pt x="89" y="1557"/>
                </a:lnTo>
                <a:cubicBezTo>
                  <a:pt x="90" y="1565"/>
                  <a:pt x="83" y="1569"/>
                  <a:pt x="79" y="1575"/>
                </a:cubicBezTo>
                <a:cubicBezTo>
                  <a:pt x="85" y="1578"/>
                  <a:pt x="85" y="1583"/>
                  <a:pt x="85" y="1588"/>
                </a:cubicBezTo>
                <a:lnTo>
                  <a:pt x="83" y="1591"/>
                </a:lnTo>
                <a:cubicBezTo>
                  <a:pt x="82" y="1594"/>
                  <a:pt x="82" y="1597"/>
                  <a:pt x="82" y="1599"/>
                </a:cubicBezTo>
                <a:lnTo>
                  <a:pt x="83" y="1601"/>
                </a:lnTo>
                <a:lnTo>
                  <a:pt x="79" y="1603"/>
                </a:lnTo>
                <a:cubicBezTo>
                  <a:pt x="85" y="1612"/>
                  <a:pt x="75" y="1616"/>
                  <a:pt x="73" y="1622"/>
                </a:cubicBezTo>
                <a:lnTo>
                  <a:pt x="70" y="1624"/>
                </a:lnTo>
                <a:cubicBezTo>
                  <a:pt x="65" y="1627"/>
                  <a:pt x="61" y="1630"/>
                  <a:pt x="62" y="1637"/>
                </a:cubicBezTo>
                <a:lnTo>
                  <a:pt x="63" y="1639"/>
                </a:lnTo>
                <a:cubicBezTo>
                  <a:pt x="61" y="1641"/>
                  <a:pt x="58" y="1642"/>
                  <a:pt x="55" y="1641"/>
                </a:cubicBezTo>
                <a:cubicBezTo>
                  <a:pt x="52" y="1642"/>
                  <a:pt x="51" y="1645"/>
                  <a:pt x="51" y="1647"/>
                </a:cubicBezTo>
                <a:cubicBezTo>
                  <a:pt x="49" y="1649"/>
                  <a:pt x="48" y="1651"/>
                  <a:pt x="49" y="1653"/>
                </a:cubicBezTo>
                <a:cubicBezTo>
                  <a:pt x="49" y="1662"/>
                  <a:pt x="57" y="1666"/>
                  <a:pt x="59" y="1674"/>
                </a:cubicBezTo>
                <a:cubicBezTo>
                  <a:pt x="45" y="1681"/>
                  <a:pt x="32" y="1688"/>
                  <a:pt x="31" y="1707"/>
                </a:cubicBezTo>
                <a:cubicBezTo>
                  <a:pt x="29" y="1712"/>
                  <a:pt x="30" y="1716"/>
                  <a:pt x="34" y="1719"/>
                </a:cubicBezTo>
                <a:lnTo>
                  <a:pt x="33" y="1720"/>
                </a:lnTo>
                <a:cubicBezTo>
                  <a:pt x="30" y="1721"/>
                  <a:pt x="30" y="1724"/>
                  <a:pt x="29" y="1727"/>
                </a:cubicBezTo>
                <a:cubicBezTo>
                  <a:pt x="24" y="1731"/>
                  <a:pt x="26" y="1737"/>
                  <a:pt x="23" y="1742"/>
                </a:cubicBezTo>
                <a:cubicBezTo>
                  <a:pt x="21" y="1742"/>
                  <a:pt x="19" y="1743"/>
                  <a:pt x="19" y="1746"/>
                </a:cubicBezTo>
                <a:lnTo>
                  <a:pt x="19" y="1746"/>
                </a:lnTo>
                <a:lnTo>
                  <a:pt x="19" y="1746"/>
                </a:lnTo>
                <a:cubicBezTo>
                  <a:pt x="21" y="1757"/>
                  <a:pt x="0" y="1746"/>
                  <a:pt x="5" y="1760"/>
                </a:cubicBezTo>
                <a:cubicBezTo>
                  <a:pt x="8" y="1770"/>
                  <a:pt x="13" y="1777"/>
                  <a:pt x="25" y="1778"/>
                </a:cubicBezTo>
                <a:cubicBezTo>
                  <a:pt x="25" y="1778"/>
                  <a:pt x="26" y="1780"/>
                  <a:pt x="26" y="1781"/>
                </a:cubicBezTo>
                <a:lnTo>
                  <a:pt x="26" y="1782"/>
                </a:lnTo>
                <a:lnTo>
                  <a:pt x="25" y="1783"/>
                </a:lnTo>
                <a:cubicBezTo>
                  <a:pt x="21" y="1784"/>
                  <a:pt x="14" y="1786"/>
                  <a:pt x="18" y="1789"/>
                </a:cubicBezTo>
                <a:cubicBezTo>
                  <a:pt x="22" y="1791"/>
                  <a:pt x="23" y="1794"/>
                  <a:pt x="24" y="1796"/>
                </a:cubicBezTo>
                <a:cubicBezTo>
                  <a:pt x="24" y="1800"/>
                  <a:pt x="24" y="1803"/>
                  <a:pt x="24" y="1806"/>
                </a:cubicBezTo>
                <a:cubicBezTo>
                  <a:pt x="23" y="1809"/>
                  <a:pt x="23" y="1812"/>
                  <a:pt x="23" y="1814"/>
                </a:cubicBezTo>
                <a:lnTo>
                  <a:pt x="25" y="1814"/>
                </a:lnTo>
                <a:lnTo>
                  <a:pt x="25" y="1815"/>
                </a:lnTo>
                <a:cubicBezTo>
                  <a:pt x="38" y="1824"/>
                  <a:pt x="22" y="1834"/>
                  <a:pt x="26" y="1843"/>
                </a:cubicBezTo>
                <a:lnTo>
                  <a:pt x="27" y="1844"/>
                </a:lnTo>
                <a:cubicBezTo>
                  <a:pt x="26" y="1845"/>
                  <a:pt x="26" y="1845"/>
                  <a:pt x="28" y="1847"/>
                </a:cubicBezTo>
                <a:cubicBezTo>
                  <a:pt x="44" y="1864"/>
                  <a:pt x="41" y="1884"/>
                  <a:pt x="37" y="1905"/>
                </a:cubicBezTo>
                <a:cubicBezTo>
                  <a:pt x="38" y="1906"/>
                  <a:pt x="39" y="1907"/>
                  <a:pt x="41" y="1907"/>
                </a:cubicBezTo>
                <a:cubicBezTo>
                  <a:pt x="42" y="1910"/>
                  <a:pt x="43" y="1913"/>
                  <a:pt x="46" y="1916"/>
                </a:cubicBezTo>
                <a:lnTo>
                  <a:pt x="47" y="1917"/>
                </a:lnTo>
                <a:cubicBezTo>
                  <a:pt x="46" y="1925"/>
                  <a:pt x="40" y="1930"/>
                  <a:pt x="34" y="1935"/>
                </a:cubicBezTo>
                <a:cubicBezTo>
                  <a:pt x="28" y="1941"/>
                  <a:pt x="22" y="1947"/>
                  <a:pt x="26" y="1956"/>
                </a:cubicBezTo>
                <a:cubicBezTo>
                  <a:pt x="25" y="1960"/>
                  <a:pt x="20" y="1962"/>
                  <a:pt x="23" y="1967"/>
                </a:cubicBezTo>
                <a:lnTo>
                  <a:pt x="23" y="1967"/>
                </a:lnTo>
                <a:lnTo>
                  <a:pt x="20" y="1968"/>
                </a:lnTo>
                <a:lnTo>
                  <a:pt x="21" y="1971"/>
                </a:lnTo>
                <a:cubicBezTo>
                  <a:pt x="23" y="1972"/>
                  <a:pt x="26" y="1972"/>
                  <a:pt x="28" y="1973"/>
                </a:cubicBezTo>
                <a:cubicBezTo>
                  <a:pt x="34" y="1975"/>
                  <a:pt x="39" y="1978"/>
                  <a:pt x="46" y="1976"/>
                </a:cubicBezTo>
                <a:lnTo>
                  <a:pt x="48" y="1974"/>
                </a:lnTo>
                <a:lnTo>
                  <a:pt x="48" y="1975"/>
                </a:lnTo>
                <a:lnTo>
                  <a:pt x="48" y="1975"/>
                </a:lnTo>
                <a:cubicBezTo>
                  <a:pt x="53" y="1979"/>
                  <a:pt x="58" y="1982"/>
                  <a:pt x="59" y="1988"/>
                </a:cubicBezTo>
                <a:lnTo>
                  <a:pt x="56" y="1989"/>
                </a:lnTo>
                <a:cubicBezTo>
                  <a:pt x="54" y="1991"/>
                  <a:pt x="53" y="1993"/>
                  <a:pt x="54" y="1995"/>
                </a:cubicBezTo>
                <a:cubicBezTo>
                  <a:pt x="48" y="1998"/>
                  <a:pt x="45" y="2002"/>
                  <a:pt x="46" y="2009"/>
                </a:cubicBezTo>
                <a:cubicBezTo>
                  <a:pt x="51" y="2018"/>
                  <a:pt x="61" y="2016"/>
                  <a:pt x="67" y="2022"/>
                </a:cubicBezTo>
                <a:lnTo>
                  <a:pt x="68" y="2022"/>
                </a:lnTo>
                <a:cubicBezTo>
                  <a:pt x="65" y="2023"/>
                  <a:pt x="65" y="2025"/>
                  <a:pt x="66" y="2029"/>
                </a:cubicBezTo>
                <a:lnTo>
                  <a:pt x="66" y="2029"/>
                </a:lnTo>
                <a:lnTo>
                  <a:pt x="62" y="2029"/>
                </a:lnTo>
                <a:lnTo>
                  <a:pt x="62" y="2027"/>
                </a:lnTo>
                <a:cubicBezTo>
                  <a:pt x="58" y="2023"/>
                  <a:pt x="52" y="2022"/>
                  <a:pt x="46" y="2021"/>
                </a:cubicBezTo>
                <a:cubicBezTo>
                  <a:pt x="42" y="2020"/>
                  <a:pt x="38" y="2025"/>
                  <a:pt x="35" y="2025"/>
                </a:cubicBezTo>
                <a:lnTo>
                  <a:pt x="35" y="2025"/>
                </a:lnTo>
                <a:cubicBezTo>
                  <a:pt x="29" y="2025"/>
                  <a:pt x="25" y="2033"/>
                  <a:pt x="33" y="2039"/>
                </a:cubicBezTo>
                <a:cubicBezTo>
                  <a:pt x="43" y="2042"/>
                  <a:pt x="40" y="2048"/>
                  <a:pt x="39" y="2054"/>
                </a:cubicBezTo>
                <a:cubicBezTo>
                  <a:pt x="38" y="2063"/>
                  <a:pt x="38" y="2069"/>
                  <a:pt x="45" y="2075"/>
                </a:cubicBezTo>
                <a:lnTo>
                  <a:pt x="42" y="2075"/>
                </a:lnTo>
                <a:cubicBezTo>
                  <a:pt x="39" y="2078"/>
                  <a:pt x="31" y="2081"/>
                  <a:pt x="31" y="2083"/>
                </a:cubicBezTo>
                <a:lnTo>
                  <a:pt x="31" y="2082"/>
                </a:lnTo>
                <a:cubicBezTo>
                  <a:pt x="21" y="2082"/>
                  <a:pt x="16" y="2076"/>
                  <a:pt x="13" y="2067"/>
                </a:cubicBezTo>
                <a:cubicBezTo>
                  <a:pt x="8" y="2073"/>
                  <a:pt x="2" y="2078"/>
                  <a:pt x="6" y="2087"/>
                </a:cubicBezTo>
                <a:cubicBezTo>
                  <a:pt x="8" y="2090"/>
                  <a:pt x="10" y="2092"/>
                  <a:pt x="14" y="2092"/>
                </a:cubicBezTo>
              </a:path>
            </a:pathLst>
          </a:custGeom>
          <a:solidFill>
            <a:srgbClr val="FFFFFF">
              <a:alpha val="64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N">
              <a:latin typeface="宋体" panose="02010600030101010101" pitchFamily="2" charset="-122"/>
              <a:ea typeface="宋体" panose="02010600030101010101" pitchFamily="2" charset="-122"/>
            </a:endParaRPr>
          </a:p>
        </p:txBody>
      </p:sp>
      <p:sp>
        <p:nvSpPr>
          <p:cNvPr id="29" name="Freeform 9348"/>
          <p:cNvSpPr>
            <a:spLocks noEditPoints="1"/>
          </p:cNvSpPr>
          <p:nvPr/>
        </p:nvSpPr>
        <p:spPr bwMode="auto">
          <a:xfrm>
            <a:off x="6899953" y="-148390"/>
            <a:ext cx="6640790" cy="7548680"/>
          </a:xfrm>
          <a:custGeom>
            <a:avLst/>
            <a:gdLst>
              <a:gd name="T0" fmla="*/ 66 w 5595"/>
              <a:gd name="T1" fmla="*/ 2061 h 3577"/>
              <a:gd name="T2" fmla="*/ 68 w 5595"/>
              <a:gd name="T3" fmla="*/ 2030 h 3577"/>
              <a:gd name="T4" fmla="*/ 152 w 5595"/>
              <a:gd name="T5" fmla="*/ 2409 h 3577"/>
              <a:gd name="T6" fmla="*/ 35 w 5595"/>
              <a:gd name="T7" fmla="*/ 2103 h 3577"/>
              <a:gd name="T8" fmla="*/ 72 w 5595"/>
              <a:gd name="T9" fmla="*/ 2152 h 3577"/>
              <a:gd name="T10" fmla="*/ 104 w 5595"/>
              <a:gd name="T11" fmla="*/ 2228 h 3577"/>
              <a:gd name="T12" fmla="*/ 73 w 5595"/>
              <a:gd name="T13" fmla="*/ 2212 h 3577"/>
              <a:gd name="T14" fmla="*/ 75 w 5595"/>
              <a:gd name="T15" fmla="*/ 2256 h 3577"/>
              <a:gd name="T16" fmla="*/ 60 w 5595"/>
              <a:gd name="T17" fmla="*/ 2278 h 3577"/>
              <a:gd name="T18" fmla="*/ 83 w 5595"/>
              <a:gd name="T19" fmla="*/ 2327 h 3577"/>
              <a:gd name="T20" fmla="*/ 99 w 5595"/>
              <a:gd name="T21" fmla="*/ 2369 h 3577"/>
              <a:gd name="T22" fmla="*/ 116 w 5595"/>
              <a:gd name="T23" fmla="*/ 2390 h 3577"/>
              <a:gd name="T24" fmla="*/ 102 w 5595"/>
              <a:gd name="T25" fmla="*/ 2411 h 3577"/>
              <a:gd name="T26" fmla="*/ 107 w 5595"/>
              <a:gd name="T27" fmla="*/ 2438 h 3577"/>
              <a:gd name="T28" fmla="*/ 162 w 5595"/>
              <a:gd name="T29" fmla="*/ 2631 h 3577"/>
              <a:gd name="T30" fmla="*/ 170 w 5595"/>
              <a:gd name="T31" fmla="*/ 2763 h 3577"/>
              <a:gd name="T32" fmla="*/ 176 w 5595"/>
              <a:gd name="T33" fmla="*/ 2837 h 3577"/>
              <a:gd name="T34" fmla="*/ 171 w 5595"/>
              <a:gd name="T35" fmla="*/ 2845 h 3577"/>
              <a:gd name="T36" fmla="*/ 144 w 5595"/>
              <a:gd name="T37" fmla="*/ 3008 h 3577"/>
              <a:gd name="T38" fmla="*/ 131 w 5595"/>
              <a:gd name="T39" fmla="*/ 3142 h 3577"/>
              <a:gd name="T40" fmla="*/ 113 w 5595"/>
              <a:gd name="T41" fmla="*/ 3174 h 3577"/>
              <a:gd name="T42" fmla="*/ 111 w 5595"/>
              <a:gd name="T43" fmla="*/ 3220 h 3577"/>
              <a:gd name="T44" fmla="*/ 83 w 5595"/>
              <a:gd name="T45" fmla="*/ 3297 h 3577"/>
              <a:gd name="T46" fmla="*/ 79 w 5595"/>
              <a:gd name="T47" fmla="*/ 3438 h 3577"/>
              <a:gd name="T48" fmla="*/ 5595 w 5595"/>
              <a:gd name="T49" fmla="*/ 3529 h 3577"/>
              <a:gd name="T50" fmla="*/ 204 w 5595"/>
              <a:gd name="T51" fmla="*/ 61 h 3577"/>
              <a:gd name="T52" fmla="*/ 198 w 5595"/>
              <a:gd name="T53" fmla="*/ 105 h 3577"/>
              <a:gd name="T54" fmla="*/ 211 w 5595"/>
              <a:gd name="T55" fmla="*/ 163 h 3577"/>
              <a:gd name="T56" fmla="*/ 233 w 5595"/>
              <a:gd name="T57" fmla="*/ 241 h 3577"/>
              <a:gd name="T58" fmla="*/ 282 w 5595"/>
              <a:gd name="T59" fmla="*/ 384 h 3577"/>
              <a:gd name="T60" fmla="*/ 298 w 5595"/>
              <a:gd name="T61" fmla="*/ 404 h 3577"/>
              <a:gd name="T62" fmla="*/ 297 w 5595"/>
              <a:gd name="T63" fmla="*/ 530 h 3577"/>
              <a:gd name="T64" fmla="*/ 268 w 5595"/>
              <a:gd name="T65" fmla="*/ 665 h 3577"/>
              <a:gd name="T66" fmla="*/ 229 w 5595"/>
              <a:gd name="T67" fmla="*/ 746 h 3577"/>
              <a:gd name="T68" fmla="*/ 218 w 5595"/>
              <a:gd name="T69" fmla="*/ 860 h 3577"/>
              <a:gd name="T70" fmla="*/ 214 w 5595"/>
              <a:gd name="T71" fmla="*/ 929 h 3577"/>
              <a:gd name="T72" fmla="*/ 188 w 5595"/>
              <a:gd name="T73" fmla="*/ 982 h 3577"/>
              <a:gd name="T74" fmla="*/ 173 w 5595"/>
              <a:gd name="T75" fmla="*/ 1042 h 3577"/>
              <a:gd name="T76" fmla="*/ 185 w 5595"/>
              <a:gd name="T77" fmla="*/ 1177 h 3577"/>
              <a:gd name="T78" fmla="*/ 158 w 5595"/>
              <a:gd name="T79" fmla="*/ 1248 h 3577"/>
              <a:gd name="T80" fmla="*/ 136 w 5595"/>
              <a:gd name="T81" fmla="*/ 1262 h 3577"/>
              <a:gd name="T82" fmla="*/ 114 w 5595"/>
              <a:gd name="T83" fmla="*/ 1293 h 3577"/>
              <a:gd name="T84" fmla="*/ 109 w 5595"/>
              <a:gd name="T85" fmla="*/ 1353 h 3577"/>
              <a:gd name="T86" fmla="*/ 99 w 5595"/>
              <a:gd name="T87" fmla="*/ 1449 h 3577"/>
              <a:gd name="T88" fmla="*/ 107 w 5595"/>
              <a:gd name="T89" fmla="*/ 1496 h 3577"/>
              <a:gd name="T90" fmla="*/ 102 w 5595"/>
              <a:gd name="T91" fmla="*/ 1553 h 3577"/>
              <a:gd name="T92" fmla="*/ 85 w 5595"/>
              <a:gd name="T93" fmla="*/ 1591 h 3577"/>
              <a:gd name="T94" fmla="*/ 72 w 5595"/>
              <a:gd name="T95" fmla="*/ 1643 h 3577"/>
              <a:gd name="T96" fmla="*/ 28 w 5595"/>
              <a:gd name="T97" fmla="*/ 1719 h 3577"/>
              <a:gd name="T98" fmla="*/ 33 w 5595"/>
              <a:gd name="T99" fmla="*/ 1759 h 3577"/>
              <a:gd name="T100" fmla="*/ 32 w 5595"/>
              <a:gd name="T101" fmla="*/ 1793 h 3577"/>
              <a:gd name="T102" fmla="*/ 51 w 5595"/>
              <a:gd name="T103" fmla="*/ 1901 h 3577"/>
              <a:gd name="T104" fmla="*/ 22 w 5595"/>
              <a:gd name="T105" fmla="*/ 1955 h 3577"/>
              <a:gd name="T106" fmla="*/ 52 w 5595"/>
              <a:gd name="T107" fmla="*/ 1964 h 3577"/>
              <a:gd name="T108" fmla="*/ 72 w 5595"/>
              <a:gd name="T109" fmla="*/ 2014 h 3577"/>
              <a:gd name="T110" fmla="*/ 36 w 5595"/>
              <a:gd name="T111" fmla="*/ 2016 h 3577"/>
              <a:gd name="T112" fmla="*/ 31 w 5595"/>
              <a:gd name="T113" fmla="*/ 2078 h 3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95" h="3577">
                <a:moveTo>
                  <a:pt x="58" y="2042"/>
                </a:moveTo>
                <a:cubicBezTo>
                  <a:pt x="62" y="2042"/>
                  <a:pt x="66" y="2043"/>
                  <a:pt x="71" y="2044"/>
                </a:cubicBezTo>
                <a:cubicBezTo>
                  <a:pt x="73" y="2046"/>
                  <a:pt x="78" y="2049"/>
                  <a:pt x="77" y="2052"/>
                </a:cubicBezTo>
                <a:lnTo>
                  <a:pt x="73" y="2053"/>
                </a:lnTo>
                <a:cubicBezTo>
                  <a:pt x="70" y="2055"/>
                  <a:pt x="68" y="2057"/>
                  <a:pt x="67" y="2060"/>
                </a:cubicBezTo>
                <a:lnTo>
                  <a:pt x="66" y="2061"/>
                </a:lnTo>
                <a:lnTo>
                  <a:pt x="63" y="2063"/>
                </a:lnTo>
                <a:lnTo>
                  <a:pt x="63" y="2063"/>
                </a:lnTo>
                <a:cubicBezTo>
                  <a:pt x="57" y="2063"/>
                  <a:pt x="52" y="2062"/>
                  <a:pt x="52" y="2054"/>
                </a:cubicBezTo>
                <a:cubicBezTo>
                  <a:pt x="54" y="2050"/>
                  <a:pt x="56" y="2046"/>
                  <a:pt x="58" y="2042"/>
                </a:cubicBezTo>
                <a:moveTo>
                  <a:pt x="68" y="2030"/>
                </a:moveTo>
                <a:lnTo>
                  <a:pt x="68" y="2030"/>
                </a:lnTo>
                <a:lnTo>
                  <a:pt x="69" y="2030"/>
                </a:lnTo>
                <a:lnTo>
                  <a:pt x="68" y="2031"/>
                </a:lnTo>
                <a:lnTo>
                  <a:pt x="68" y="2034"/>
                </a:lnTo>
                <a:cubicBezTo>
                  <a:pt x="65" y="2033"/>
                  <a:pt x="63" y="2031"/>
                  <a:pt x="62" y="2029"/>
                </a:cubicBezTo>
                <a:cubicBezTo>
                  <a:pt x="64" y="2030"/>
                  <a:pt x="66" y="2030"/>
                  <a:pt x="68" y="2030"/>
                </a:cubicBezTo>
                <a:close/>
                <a:moveTo>
                  <a:pt x="152" y="2409"/>
                </a:moveTo>
                <a:lnTo>
                  <a:pt x="151" y="2409"/>
                </a:lnTo>
                <a:cubicBezTo>
                  <a:pt x="149" y="2411"/>
                  <a:pt x="147" y="2413"/>
                  <a:pt x="145" y="2415"/>
                </a:cubicBezTo>
                <a:cubicBezTo>
                  <a:pt x="146" y="2413"/>
                  <a:pt x="146" y="2410"/>
                  <a:pt x="145" y="2408"/>
                </a:cubicBezTo>
                <a:cubicBezTo>
                  <a:pt x="147" y="2407"/>
                  <a:pt x="150" y="2406"/>
                  <a:pt x="152" y="2409"/>
                </a:cubicBezTo>
                <a:moveTo>
                  <a:pt x="12" y="2087"/>
                </a:moveTo>
                <a:cubicBezTo>
                  <a:pt x="13" y="2104"/>
                  <a:pt x="30" y="2096"/>
                  <a:pt x="35" y="2103"/>
                </a:cubicBezTo>
                <a:cubicBezTo>
                  <a:pt x="40" y="2110"/>
                  <a:pt x="26" y="2123"/>
                  <a:pt x="41" y="2129"/>
                </a:cubicBezTo>
                <a:lnTo>
                  <a:pt x="45" y="2130"/>
                </a:lnTo>
                <a:cubicBezTo>
                  <a:pt x="49" y="2132"/>
                  <a:pt x="53" y="2138"/>
                  <a:pt x="56" y="2146"/>
                </a:cubicBezTo>
                <a:cubicBezTo>
                  <a:pt x="57" y="2148"/>
                  <a:pt x="60" y="2149"/>
                  <a:pt x="62" y="2149"/>
                </a:cubicBezTo>
                <a:cubicBezTo>
                  <a:pt x="64" y="2150"/>
                  <a:pt x="67" y="2151"/>
                  <a:pt x="69" y="2151"/>
                </a:cubicBezTo>
                <a:lnTo>
                  <a:pt x="72" y="2152"/>
                </a:lnTo>
                <a:cubicBezTo>
                  <a:pt x="69" y="2159"/>
                  <a:pt x="75" y="2164"/>
                  <a:pt x="77" y="2170"/>
                </a:cubicBezTo>
                <a:cubicBezTo>
                  <a:pt x="80" y="2173"/>
                  <a:pt x="82" y="2178"/>
                  <a:pt x="87" y="2179"/>
                </a:cubicBezTo>
                <a:cubicBezTo>
                  <a:pt x="87" y="2181"/>
                  <a:pt x="88" y="2184"/>
                  <a:pt x="90" y="2185"/>
                </a:cubicBezTo>
                <a:cubicBezTo>
                  <a:pt x="92" y="2187"/>
                  <a:pt x="94" y="2190"/>
                  <a:pt x="96" y="2192"/>
                </a:cubicBezTo>
                <a:lnTo>
                  <a:pt x="98" y="2193"/>
                </a:lnTo>
                <a:cubicBezTo>
                  <a:pt x="100" y="2205"/>
                  <a:pt x="111" y="2215"/>
                  <a:pt x="104" y="2228"/>
                </a:cubicBezTo>
                <a:cubicBezTo>
                  <a:pt x="98" y="2229"/>
                  <a:pt x="98" y="2221"/>
                  <a:pt x="93" y="2219"/>
                </a:cubicBezTo>
                <a:cubicBezTo>
                  <a:pt x="91" y="2221"/>
                  <a:pt x="89" y="2224"/>
                  <a:pt x="87" y="2226"/>
                </a:cubicBezTo>
                <a:cubicBezTo>
                  <a:pt x="87" y="2228"/>
                  <a:pt x="87" y="2230"/>
                  <a:pt x="87" y="2232"/>
                </a:cubicBezTo>
                <a:lnTo>
                  <a:pt x="86" y="2229"/>
                </a:lnTo>
                <a:cubicBezTo>
                  <a:pt x="83" y="2224"/>
                  <a:pt x="82" y="2219"/>
                  <a:pt x="76" y="2217"/>
                </a:cubicBezTo>
                <a:cubicBezTo>
                  <a:pt x="75" y="2215"/>
                  <a:pt x="74" y="2214"/>
                  <a:pt x="73" y="2212"/>
                </a:cubicBezTo>
                <a:cubicBezTo>
                  <a:pt x="63" y="2210"/>
                  <a:pt x="60" y="2214"/>
                  <a:pt x="62" y="2223"/>
                </a:cubicBezTo>
                <a:lnTo>
                  <a:pt x="63" y="2223"/>
                </a:lnTo>
                <a:cubicBezTo>
                  <a:pt x="70" y="2230"/>
                  <a:pt x="67" y="2238"/>
                  <a:pt x="63" y="2245"/>
                </a:cubicBezTo>
                <a:lnTo>
                  <a:pt x="63" y="2249"/>
                </a:lnTo>
                <a:cubicBezTo>
                  <a:pt x="64" y="2250"/>
                  <a:pt x="65" y="2252"/>
                  <a:pt x="67" y="2253"/>
                </a:cubicBezTo>
                <a:cubicBezTo>
                  <a:pt x="69" y="2255"/>
                  <a:pt x="72" y="2256"/>
                  <a:pt x="75" y="2256"/>
                </a:cubicBezTo>
                <a:cubicBezTo>
                  <a:pt x="72" y="2259"/>
                  <a:pt x="71" y="2263"/>
                  <a:pt x="72" y="2267"/>
                </a:cubicBezTo>
                <a:lnTo>
                  <a:pt x="73" y="2271"/>
                </a:lnTo>
                <a:lnTo>
                  <a:pt x="72" y="2275"/>
                </a:lnTo>
                <a:lnTo>
                  <a:pt x="71" y="2274"/>
                </a:lnTo>
                <a:cubicBezTo>
                  <a:pt x="67" y="2273"/>
                  <a:pt x="63" y="2272"/>
                  <a:pt x="60" y="2274"/>
                </a:cubicBezTo>
                <a:lnTo>
                  <a:pt x="60" y="2278"/>
                </a:lnTo>
                <a:lnTo>
                  <a:pt x="59" y="2278"/>
                </a:lnTo>
                <a:cubicBezTo>
                  <a:pt x="57" y="2279"/>
                  <a:pt x="57" y="2281"/>
                  <a:pt x="58" y="2283"/>
                </a:cubicBezTo>
                <a:cubicBezTo>
                  <a:pt x="65" y="2294"/>
                  <a:pt x="59" y="2309"/>
                  <a:pt x="71" y="2318"/>
                </a:cubicBezTo>
                <a:cubicBezTo>
                  <a:pt x="74" y="2322"/>
                  <a:pt x="78" y="2323"/>
                  <a:pt x="82" y="2321"/>
                </a:cubicBezTo>
                <a:lnTo>
                  <a:pt x="83" y="2324"/>
                </a:lnTo>
                <a:lnTo>
                  <a:pt x="83" y="2327"/>
                </a:lnTo>
                <a:cubicBezTo>
                  <a:pt x="80" y="2331"/>
                  <a:pt x="77" y="2335"/>
                  <a:pt x="82" y="2340"/>
                </a:cubicBezTo>
                <a:lnTo>
                  <a:pt x="83" y="2342"/>
                </a:lnTo>
                <a:cubicBezTo>
                  <a:pt x="84" y="2343"/>
                  <a:pt x="86" y="2344"/>
                  <a:pt x="88" y="2344"/>
                </a:cubicBezTo>
                <a:lnTo>
                  <a:pt x="90" y="2344"/>
                </a:lnTo>
                <a:lnTo>
                  <a:pt x="94" y="2344"/>
                </a:lnTo>
                <a:cubicBezTo>
                  <a:pt x="106" y="2349"/>
                  <a:pt x="101" y="2359"/>
                  <a:pt x="99" y="2369"/>
                </a:cubicBezTo>
                <a:lnTo>
                  <a:pt x="102" y="2369"/>
                </a:lnTo>
                <a:lnTo>
                  <a:pt x="102" y="2369"/>
                </a:lnTo>
                <a:cubicBezTo>
                  <a:pt x="104" y="2371"/>
                  <a:pt x="105" y="2373"/>
                  <a:pt x="106" y="2375"/>
                </a:cubicBezTo>
                <a:lnTo>
                  <a:pt x="106" y="2375"/>
                </a:lnTo>
                <a:lnTo>
                  <a:pt x="106" y="2375"/>
                </a:lnTo>
                <a:cubicBezTo>
                  <a:pt x="104" y="2383"/>
                  <a:pt x="111" y="2386"/>
                  <a:pt x="116" y="2390"/>
                </a:cubicBezTo>
                <a:cubicBezTo>
                  <a:pt x="118" y="2396"/>
                  <a:pt x="120" y="2402"/>
                  <a:pt x="121" y="2408"/>
                </a:cubicBezTo>
                <a:lnTo>
                  <a:pt x="121" y="2410"/>
                </a:lnTo>
                <a:lnTo>
                  <a:pt x="120" y="2411"/>
                </a:lnTo>
                <a:cubicBezTo>
                  <a:pt x="118" y="2412"/>
                  <a:pt x="117" y="2413"/>
                  <a:pt x="116" y="2415"/>
                </a:cubicBezTo>
                <a:cubicBezTo>
                  <a:pt x="115" y="2412"/>
                  <a:pt x="111" y="2413"/>
                  <a:pt x="109" y="2410"/>
                </a:cubicBezTo>
                <a:cubicBezTo>
                  <a:pt x="107" y="2410"/>
                  <a:pt x="104" y="2410"/>
                  <a:pt x="102" y="2411"/>
                </a:cubicBezTo>
                <a:cubicBezTo>
                  <a:pt x="98" y="2412"/>
                  <a:pt x="93" y="2413"/>
                  <a:pt x="89" y="2409"/>
                </a:cubicBezTo>
                <a:cubicBezTo>
                  <a:pt x="87" y="2408"/>
                  <a:pt x="84" y="2414"/>
                  <a:pt x="85" y="2416"/>
                </a:cubicBezTo>
                <a:cubicBezTo>
                  <a:pt x="86" y="2417"/>
                  <a:pt x="88" y="2422"/>
                  <a:pt x="90" y="2423"/>
                </a:cubicBezTo>
                <a:lnTo>
                  <a:pt x="90" y="2425"/>
                </a:lnTo>
                <a:cubicBezTo>
                  <a:pt x="95" y="2429"/>
                  <a:pt x="94" y="2441"/>
                  <a:pt x="104" y="2436"/>
                </a:cubicBezTo>
                <a:lnTo>
                  <a:pt x="107" y="2438"/>
                </a:lnTo>
                <a:cubicBezTo>
                  <a:pt x="104" y="2441"/>
                  <a:pt x="102" y="2443"/>
                  <a:pt x="104" y="2448"/>
                </a:cubicBezTo>
                <a:cubicBezTo>
                  <a:pt x="108" y="2464"/>
                  <a:pt x="113" y="2481"/>
                  <a:pt x="117" y="2497"/>
                </a:cubicBezTo>
                <a:cubicBezTo>
                  <a:pt x="109" y="2503"/>
                  <a:pt x="111" y="2530"/>
                  <a:pt x="121" y="2537"/>
                </a:cubicBezTo>
                <a:cubicBezTo>
                  <a:pt x="124" y="2552"/>
                  <a:pt x="145" y="2559"/>
                  <a:pt x="141" y="2578"/>
                </a:cubicBezTo>
                <a:cubicBezTo>
                  <a:pt x="147" y="2583"/>
                  <a:pt x="152" y="2589"/>
                  <a:pt x="153" y="2597"/>
                </a:cubicBezTo>
                <a:cubicBezTo>
                  <a:pt x="156" y="2609"/>
                  <a:pt x="166" y="2618"/>
                  <a:pt x="162" y="2631"/>
                </a:cubicBezTo>
                <a:lnTo>
                  <a:pt x="159" y="2632"/>
                </a:lnTo>
                <a:cubicBezTo>
                  <a:pt x="154" y="2648"/>
                  <a:pt x="157" y="2662"/>
                  <a:pt x="166" y="2676"/>
                </a:cubicBezTo>
                <a:cubicBezTo>
                  <a:pt x="171" y="2686"/>
                  <a:pt x="179" y="2696"/>
                  <a:pt x="166" y="2705"/>
                </a:cubicBezTo>
                <a:cubicBezTo>
                  <a:pt x="161" y="2709"/>
                  <a:pt x="152" y="2705"/>
                  <a:pt x="153" y="2716"/>
                </a:cubicBezTo>
                <a:cubicBezTo>
                  <a:pt x="155" y="2725"/>
                  <a:pt x="153" y="2735"/>
                  <a:pt x="165" y="2736"/>
                </a:cubicBezTo>
                <a:cubicBezTo>
                  <a:pt x="158" y="2747"/>
                  <a:pt x="158" y="2756"/>
                  <a:pt x="170" y="2763"/>
                </a:cubicBezTo>
                <a:cubicBezTo>
                  <a:pt x="171" y="2771"/>
                  <a:pt x="173" y="2779"/>
                  <a:pt x="173" y="2788"/>
                </a:cubicBezTo>
                <a:cubicBezTo>
                  <a:pt x="172" y="2798"/>
                  <a:pt x="163" y="2808"/>
                  <a:pt x="171" y="2819"/>
                </a:cubicBezTo>
                <a:cubicBezTo>
                  <a:pt x="175" y="2822"/>
                  <a:pt x="174" y="2827"/>
                  <a:pt x="176" y="2831"/>
                </a:cubicBezTo>
                <a:lnTo>
                  <a:pt x="178" y="2832"/>
                </a:lnTo>
                <a:lnTo>
                  <a:pt x="176" y="2835"/>
                </a:lnTo>
                <a:lnTo>
                  <a:pt x="176" y="2837"/>
                </a:lnTo>
                <a:lnTo>
                  <a:pt x="174" y="2836"/>
                </a:lnTo>
                <a:cubicBezTo>
                  <a:pt x="171" y="2836"/>
                  <a:pt x="168" y="2838"/>
                  <a:pt x="170" y="2841"/>
                </a:cubicBezTo>
                <a:cubicBezTo>
                  <a:pt x="173" y="2846"/>
                  <a:pt x="177" y="2843"/>
                  <a:pt x="181" y="2842"/>
                </a:cubicBezTo>
                <a:lnTo>
                  <a:pt x="182" y="2844"/>
                </a:lnTo>
                <a:lnTo>
                  <a:pt x="182" y="2844"/>
                </a:lnTo>
                <a:cubicBezTo>
                  <a:pt x="179" y="2846"/>
                  <a:pt x="175" y="2845"/>
                  <a:pt x="171" y="2845"/>
                </a:cubicBezTo>
                <a:cubicBezTo>
                  <a:pt x="166" y="2845"/>
                  <a:pt x="162" y="2845"/>
                  <a:pt x="158" y="2847"/>
                </a:cubicBezTo>
                <a:cubicBezTo>
                  <a:pt x="147" y="2850"/>
                  <a:pt x="154" y="2861"/>
                  <a:pt x="149" y="2867"/>
                </a:cubicBezTo>
                <a:cubicBezTo>
                  <a:pt x="142" y="2874"/>
                  <a:pt x="146" y="2889"/>
                  <a:pt x="156" y="2894"/>
                </a:cubicBezTo>
                <a:cubicBezTo>
                  <a:pt x="168" y="2904"/>
                  <a:pt x="166" y="2924"/>
                  <a:pt x="160" y="2927"/>
                </a:cubicBezTo>
                <a:cubicBezTo>
                  <a:pt x="134" y="2938"/>
                  <a:pt x="145" y="2958"/>
                  <a:pt x="146" y="2974"/>
                </a:cubicBezTo>
                <a:cubicBezTo>
                  <a:pt x="146" y="2986"/>
                  <a:pt x="140" y="2997"/>
                  <a:pt x="144" y="3008"/>
                </a:cubicBezTo>
                <a:cubicBezTo>
                  <a:pt x="150" y="3017"/>
                  <a:pt x="146" y="3026"/>
                  <a:pt x="142" y="3034"/>
                </a:cubicBezTo>
                <a:cubicBezTo>
                  <a:pt x="139" y="3042"/>
                  <a:pt x="135" y="3048"/>
                  <a:pt x="141" y="3055"/>
                </a:cubicBezTo>
                <a:cubicBezTo>
                  <a:pt x="137" y="3073"/>
                  <a:pt x="130" y="3091"/>
                  <a:pt x="139" y="3110"/>
                </a:cubicBezTo>
                <a:cubicBezTo>
                  <a:pt x="139" y="3110"/>
                  <a:pt x="135" y="3113"/>
                  <a:pt x="133" y="3114"/>
                </a:cubicBezTo>
                <a:cubicBezTo>
                  <a:pt x="136" y="3123"/>
                  <a:pt x="128" y="3131"/>
                  <a:pt x="131" y="3140"/>
                </a:cubicBezTo>
                <a:lnTo>
                  <a:pt x="131" y="3142"/>
                </a:lnTo>
                <a:cubicBezTo>
                  <a:pt x="129" y="3144"/>
                  <a:pt x="127" y="3145"/>
                  <a:pt x="125" y="3147"/>
                </a:cubicBezTo>
                <a:lnTo>
                  <a:pt x="125" y="3147"/>
                </a:lnTo>
                <a:cubicBezTo>
                  <a:pt x="126" y="3156"/>
                  <a:pt x="114" y="3152"/>
                  <a:pt x="114" y="3159"/>
                </a:cubicBezTo>
                <a:cubicBezTo>
                  <a:pt x="115" y="3163"/>
                  <a:pt x="115" y="3167"/>
                  <a:pt x="116" y="3171"/>
                </a:cubicBezTo>
                <a:lnTo>
                  <a:pt x="115" y="3172"/>
                </a:lnTo>
                <a:lnTo>
                  <a:pt x="113" y="3174"/>
                </a:lnTo>
                <a:lnTo>
                  <a:pt x="113" y="3175"/>
                </a:lnTo>
                <a:lnTo>
                  <a:pt x="112" y="3177"/>
                </a:lnTo>
                <a:lnTo>
                  <a:pt x="112" y="3177"/>
                </a:lnTo>
                <a:cubicBezTo>
                  <a:pt x="112" y="3179"/>
                  <a:pt x="112" y="3182"/>
                  <a:pt x="110" y="3184"/>
                </a:cubicBezTo>
                <a:cubicBezTo>
                  <a:pt x="111" y="3196"/>
                  <a:pt x="98" y="3207"/>
                  <a:pt x="109" y="3219"/>
                </a:cubicBezTo>
                <a:lnTo>
                  <a:pt x="111" y="3220"/>
                </a:lnTo>
                <a:lnTo>
                  <a:pt x="112" y="3220"/>
                </a:lnTo>
                <a:cubicBezTo>
                  <a:pt x="113" y="3227"/>
                  <a:pt x="115" y="3234"/>
                  <a:pt x="115" y="3241"/>
                </a:cubicBezTo>
                <a:cubicBezTo>
                  <a:pt x="117" y="3257"/>
                  <a:pt x="99" y="3261"/>
                  <a:pt x="95" y="3274"/>
                </a:cubicBezTo>
                <a:cubicBezTo>
                  <a:pt x="93" y="3277"/>
                  <a:pt x="91" y="3282"/>
                  <a:pt x="87" y="3284"/>
                </a:cubicBezTo>
                <a:cubicBezTo>
                  <a:pt x="83" y="3285"/>
                  <a:pt x="79" y="3287"/>
                  <a:pt x="77" y="3291"/>
                </a:cubicBezTo>
                <a:cubicBezTo>
                  <a:pt x="75" y="3296"/>
                  <a:pt x="80" y="3295"/>
                  <a:pt x="83" y="3297"/>
                </a:cubicBezTo>
                <a:cubicBezTo>
                  <a:pt x="89" y="3301"/>
                  <a:pt x="80" y="3305"/>
                  <a:pt x="83" y="3310"/>
                </a:cubicBezTo>
                <a:cubicBezTo>
                  <a:pt x="88" y="3316"/>
                  <a:pt x="87" y="3322"/>
                  <a:pt x="83" y="3329"/>
                </a:cubicBezTo>
                <a:cubicBezTo>
                  <a:pt x="81" y="3333"/>
                  <a:pt x="76" y="3337"/>
                  <a:pt x="82" y="3341"/>
                </a:cubicBezTo>
                <a:cubicBezTo>
                  <a:pt x="92" y="3348"/>
                  <a:pt x="88" y="3357"/>
                  <a:pt x="89" y="3366"/>
                </a:cubicBezTo>
                <a:cubicBezTo>
                  <a:pt x="91" y="3372"/>
                  <a:pt x="101" y="3372"/>
                  <a:pt x="100" y="3381"/>
                </a:cubicBezTo>
                <a:cubicBezTo>
                  <a:pt x="93" y="3400"/>
                  <a:pt x="70" y="3413"/>
                  <a:pt x="79" y="3438"/>
                </a:cubicBezTo>
                <a:cubicBezTo>
                  <a:pt x="88" y="3454"/>
                  <a:pt x="72" y="3473"/>
                  <a:pt x="83" y="3490"/>
                </a:cubicBezTo>
                <a:cubicBezTo>
                  <a:pt x="84" y="3490"/>
                  <a:pt x="81" y="3493"/>
                  <a:pt x="80" y="3494"/>
                </a:cubicBezTo>
                <a:cubicBezTo>
                  <a:pt x="70" y="3498"/>
                  <a:pt x="73" y="3504"/>
                  <a:pt x="75" y="3511"/>
                </a:cubicBezTo>
                <a:cubicBezTo>
                  <a:pt x="77" y="3516"/>
                  <a:pt x="79" y="3523"/>
                  <a:pt x="77" y="3525"/>
                </a:cubicBezTo>
                <a:cubicBezTo>
                  <a:pt x="59" y="3540"/>
                  <a:pt x="71" y="3560"/>
                  <a:pt x="66" y="3577"/>
                </a:cubicBezTo>
                <a:lnTo>
                  <a:pt x="5595" y="3529"/>
                </a:lnTo>
                <a:lnTo>
                  <a:pt x="5564" y="0"/>
                </a:lnTo>
                <a:lnTo>
                  <a:pt x="200" y="46"/>
                </a:lnTo>
                <a:lnTo>
                  <a:pt x="203" y="51"/>
                </a:lnTo>
                <a:lnTo>
                  <a:pt x="203" y="54"/>
                </a:lnTo>
                <a:cubicBezTo>
                  <a:pt x="202" y="56"/>
                  <a:pt x="202" y="58"/>
                  <a:pt x="203" y="59"/>
                </a:cubicBezTo>
                <a:lnTo>
                  <a:pt x="204" y="61"/>
                </a:lnTo>
                <a:lnTo>
                  <a:pt x="203" y="63"/>
                </a:lnTo>
                <a:cubicBezTo>
                  <a:pt x="195" y="65"/>
                  <a:pt x="202" y="69"/>
                  <a:pt x="202" y="72"/>
                </a:cubicBezTo>
                <a:cubicBezTo>
                  <a:pt x="205" y="81"/>
                  <a:pt x="200" y="81"/>
                  <a:pt x="195" y="81"/>
                </a:cubicBezTo>
                <a:cubicBezTo>
                  <a:pt x="193" y="81"/>
                  <a:pt x="190" y="81"/>
                  <a:pt x="189" y="83"/>
                </a:cubicBezTo>
                <a:cubicBezTo>
                  <a:pt x="186" y="87"/>
                  <a:pt x="189" y="89"/>
                  <a:pt x="191" y="91"/>
                </a:cubicBezTo>
                <a:cubicBezTo>
                  <a:pt x="194" y="95"/>
                  <a:pt x="192" y="104"/>
                  <a:pt x="198" y="105"/>
                </a:cubicBezTo>
                <a:lnTo>
                  <a:pt x="198" y="106"/>
                </a:lnTo>
                <a:cubicBezTo>
                  <a:pt x="202" y="117"/>
                  <a:pt x="203" y="130"/>
                  <a:pt x="213" y="138"/>
                </a:cubicBezTo>
                <a:cubicBezTo>
                  <a:pt x="213" y="140"/>
                  <a:pt x="213" y="141"/>
                  <a:pt x="213" y="143"/>
                </a:cubicBezTo>
                <a:cubicBezTo>
                  <a:pt x="211" y="147"/>
                  <a:pt x="205" y="152"/>
                  <a:pt x="214" y="155"/>
                </a:cubicBezTo>
                <a:lnTo>
                  <a:pt x="215" y="157"/>
                </a:lnTo>
                <a:cubicBezTo>
                  <a:pt x="213" y="159"/>
                  <a:pt x="212" y="161"/>
                  <a:pt x="211" y="163"/>
                </a:cubicBezTo>
                <a:cubicBezTo>
                  <a:pt x="212" y="166"/>
                  <a:pt x="212" y="169"/>
                  <a:pt x="213" y="172"/>
                </a:cubicBezTo>
                <a:cubicBezTo>
                  <a:pt x="214" y="175"/>
                  <a:pt x="212" y="179"/>
                  <a:pt x="214" y="183"/>
                </a:cubicBezTo>
                <a:lnTo>
                  <a:pt x="214" y="184"/>
                </a:lnTo>
                <a:lnTo>
                  <a:pt x="216" y="186"/>
                </a:lnTo>
                <a:cubicBezTo>
                  <a:pt x="218" y="198"/>
                  <a:pt x="206" y="212"/>
                  <a:pt x="223" y="221"/>
                </a:cubicBezTo>
                <a:cubicBezTo>
                  <a:pt x="225" y="228"/>
                  <a:pt x="226" y="236"/>
                  <a:pt x="233" y="241"/>
                </a:cubicBezTo>
                <a:lnTo>
                  <a:pt x="233" y="248"/>
                </a:lnTo>
                <a:cubicBezTo>
                  <a:pt x="235" y="261"/>
                  <a:pt x="236" y="274"/>
                  <a:pt x="245" y="284"/>
                </a:cubicBezTo>
                <a:lnTo>
                  <a:pt x="245" y="284"/>
                </a:lnTo>
                <a:cubicBezTo>
                  <a:pt x="254" y="296"/>
                  <a:pt x="250" y="310"/>
                  <a:pt x="252" y="324"/>
                </a:cubicBezTo>
                <a:cubicBezTo>
                  <a:pt x="262" y="334"/>
                  <a:pt x="252" y="353"/>
                  <a:pt x="268" y="360"/>
                </a:cubicBezTo>
                <a:cubicBezTo>
                  <a:pt x="277" y="366"/>
                  <a:pt x="275" y="378"/>
                  <a:pt x="282" y="384"/>
                </a:cubicBezTo>
                <a:lnTo>
                  <a:pt x="285" y="385"/>
                </a:lnTo>
                <a:lnTo>
                  <a:pt x="285" y="391"/>
                </a:lnTo>
                <a:cubicBezTo>
                  <a:pt x="282" y="397"/>
                  <a:pt x="281" y="402"/>
                  <a:pt x="283" y="408"/>
                </a:cubicBezTo>
                <a:cubicBezTo>
                  <a:pt x="284" y="410"/>
                  <a:pt x="286" y="411"/>
                  <a:pt x="287" y="412"/>
                </a:cubicBezTo>
                <a:cubicBezTo>
                  <a:pt x="289" y="412"/>
                  <a:pt x="291" y="412"/>
                  <a:pt x="293" y="411"/>
                </a:cubicBezTo>
                <a:cubicBezTo>
                  <a:pt x="295" y="409"/>
                  <a:pt x="297" y="406"/>
                  <a:pt x="298" y="404"/>
                </a:cubicBezTo>
                <a:cubicBezTo>
                  <a:pt x="299" y="405"/>
                  <a:pt x="299" y="407"/>
                  <a:pt x="299" y="409"/>
                </a:cubicBezTo>
                <a:cubicBezTo>
                  <a:pt x="294" y="417"/>
                  <a:pt x="290" y="425"/>
                  <a:pt x="296" y="434"/>
                </a:cubicBezTo>
                <a:lnTo>
                  <a:pt x="295" y="441"/>
                </a:lnTo>
                <a:cubicBezTo>
                  <a:pt x="291" y="451"/>
                  <a:pt x="290" y="461"/>
                  <a:pt x="290" y="472"/>
                </a:cubicBezTo>
                <a:cubicBezTo>
                  <a:pt x="296" y="488"/>
                  <a:pt x="289" y="507"/>
                  <a:pt x="301" y="522"/>
                </a:cubicBezTo>
                <a:cubicBezTo>
                  <a:pt x="303" y="524"/>
                  <a:pt x="300" y="528"/>
                  <a:pt x="297" y="530"/>
                </a:cubicBezTo>
                <a:cubicBezTo>
                  <a:pt x="278" y="544"/>
                  <a:pt x="276" y="555"/>
                  <a:pt x="290" y="572"/>
                </a:cubicBezTo>
                <a:cubicBezTo>
                  <a:pt x="298" y="583"/>
                  <a:pt x="296" y="599"/>
                  <a:pt x="310" y="605"/>
                </a:cubicBezTo>
                <a:cubicBezTo>
                  <a:pt x="307" y="609"/>
                  <a:pt x="310" y="616"/>
                  <a:pt x="304" y="617"/>
                </a:cubicBezTo>
                <a:cubicBezTo>
                  <a:pt x="290" y="620"/>
                  <a:pt x="288" y="627"/>
                  <a:pt x="294" y="639"/>
                </a:cubicBezTo>
                <a:cubicBezTo>
                  <a:pt x="284" y="643"/>
                  <a:pt x="273" y="646"/>
                  <a:pt x="267" y="655"/>
                </a:cubicBezTo>
                <a:cubicBezTo>
                  <a:pt x="264" y="659"/>
                  <a:pt x="268" y="662"/>
                  <a:pt x="268" y="665"/>
                </a:cubicBezTo>
                <a:cubicBezTo>
                  <a:pt x="268" y="672"/>
                  <a:pt x="269" y="680"/>
                  <a:pt x="265" y="687"/>
                </a:cubicBezTo>
                <a:cubicBezTo>
                  <a:pt x="258" y="697"/>
                  <a:pt x="253" y="707"/>
                  <a:pt x="246" y="717"/>
                </a:cubicBezTo>
                <a:lnTo>
                  <a:pt x="246" y="717"/>
                </a:lnTo>
                <a:lnTo>
                  <a:pt x="244" y="718"/>
                </a:lnTo>
                <a:cubicBezTo>
                  <a:pt x="240" y="725"/>
                  <a:pt x="236" y="732"/>
                  <a:pt x="232" y="739"/>
                </a:cubicBezTo>
                <a:cubicBezTo>
                  <a:pt x="229" y="740"/>
                  <a:pt x="228" y="743"/>
                  <a:pt x="229" y="746"/>
                </a:cubicBezTo>
                <a:cubicBezTo>
                  <a:pt x="234" y="756"/>
                  <a:pt x="224" y="763"/>
                  <a:pt x="225" y="773"/>
                </a:cubicBezTo>
                <a:cubicBezTo>
                  <a:pt x="226" y="777"/>
                  <a:pt x="227" y="781"/>
                  <a:pt x="232" y="781"/>
                </a:cubicBezTo>
                <a:cubicBezTo>
                  <a:pt x="229" y="787"/>
                  <a:pt x="231" y="793"/>
                  <a:pt x="233" y="799"/>
                </a:cubicBezTo>
                <a:cubicBezTo>
                  <a:pt x="238" y="808"/>
                  <a:pt x="230" y="813"/>
                  <a:pt x="226" y="818"/>
                </a:cubicBezTo>
                <a:cubicBezTo>
                  <a:pt x="219" y="830"/>
                  <a:pt x="216" y="841"/>
                  <a:pt x="223" y="853"/>
                </a:cubicBezTo>
                <a:cubicBezTo>
                  <a:pt x="222" y="856"/>
                  <a:pt x="220" y="858"/>
                  <a:pt x="218" y="860"/>
                </a:cubicBezTo>
                <a:cubicBezTo>
                  <a:pt x="213" y="865"/>
                  <a:pt x="217" y="869"/>
                  <a:pt x="220" y="873"/>
                </a:cubicBezTo>
                <a:cubicBezTo>
                  <a:pt x="224" y="877"/>
                  <a:pt x="226" y="882"/>
                  <a:pt x="219" y="887"/>
                </a:cubicBezTo>
                <a:cubicBezTo>
                  <a:pt x="216" y="888"/>
                  <a:pt x="212" y="890"/>
                  <a:pt x="211" y="894"/>
                </a:cubicBezTo>
                <a:cubicBezTo>
                  <a:pt x="206" y="903"/>
                  <a:pt x="222" y="907"/>
                  <a:pt x="217" y="916"/>
                </a:cubicBezTo>
                <a:cubicBezTo>
                  <a:pt x="215" y="919"/>
                  <a:pt x="214" y="923"/>
                  <a:pt x="214" y="927"/>
                </a:cubicBezTo>
                <a:lnTo>
                  <a:pt x="214" y="929"/>
                </a:lnTo>
                <a:cubicBezTo>
                  <a:pt x="209" y="929"/>
                  <a:pt x="204" y="929"/>
                  <a:pt x="200" y="931"/>
                </a:cubicBezTo>
                <a:cubicBezTo>
                  <a:pt x="201" y="940"/>
                  <a:pt x="192" y="952"/>
                  <a:pt x="208" y="954"/>
                </a:cubicBezTo>
                <a:lnTo>
                  <a:pt x="209" y="956"/>
                </a:lnTo>
                <a:cubicBezTo>
                  <a:pt x="208" y="961"/>
                  <a:pt x="208" y="965"/>
                  <a:pt x="207" y="970"/>
                </a:cubicBezTo>
                <a:cubicBezTo>
                  <a:pt x="203" y="969"/>
                  <a:pt x="201" y="971"/>
                  <a:pt x="198" y="974"/>
                </a:cubicBezTo>
                <a:cubicBezTo>
                  <a:pt x="197" y="979"/>
                  <a:pt x="194" y="981"/>
                  <a:pt x="188" y="982"/>
                </a:cubicBezTo>
                <a:cubicBezTo>
                  <a:pt x="178" y="983"/>
                  <a:pt x="172" y="989"/>
                  <a:pt x="173" y="1000"/>
                </a:cubicBezTo>
                <a:cubicBezTo>
                  <a:pt x="176" y="1005"/>
                  <a:pt x="171" y="1012"/>
                  <a:pt x="175" y="1016"/>
                </a:cubicBezTo>
                <a:cubicBezTo>
                  <a:pt x="174" y="1018"/>
                  <a:pt x="173" y="1020"/>
                  <a:pt x="172" y="1023"/>
                </a:cubicBezTo>
                <a:cubicBezTo>
                  <a:pt x="172" y="1024"/>
                  <a:pt x="172" y="1026"/>
                  <a:pt x="173" y="1027"/>
                </a:cubicBezTo>
                <a:cubicBezTo>
                  <a:pt x="172" y="1028"/>
                  <a:pt x="171" y="1029"/>
                  <a:pt x="172" y="1031"/>
                </a:cubicBezTo>
                <a:cubicBezTo>
                  <a:pt x="174" y="1034"/>
                  <a:pt x="174" y="1037"/>
                  <a:pt x="173" y="1042"/>
                </a:cubicBezTo>
                <a:cubicBezTo>
                  <a:pt x="169" y="1054"/>
                  <a:pt x="165" y="1068"/>
                  <a:pt x="178" y="1079"/>
                </a:cubicBezTo>
                <a:lnTo>
                  <a:pt x="178" y="1079"/>
                </a:lnTo>
                <a:cubicBezTo>
                  <a:pt x="184" y="1095"/>
                  <a:pt x="194" y="1109"/>
                  <a:pt x="201" y="1125"/>
                </a:cubicBezTo>
                <a:cubicBezTo>
                  <a:pt x="204" y="1128"/>
                  <a:pt x="203" y="1131"/>
                  <a:pt x="202" y="1134"/>
                </a:cubicBezTo>
                <a:cubicBezTo>
                  <a:pt x="202" y="1135"/>
                  <a:pt x="202" y="1137"/>
                  <a:pt x="202" y="1139"/>
                </a:cubicBezTo>
                <a:cubicBezTo>
                  <a:pt x="199" y="1153"/>
                  <a:pt x="192" y="1165"/>
                  <a:pt x="185" y="1177"/>
                </a:cubicBezTo>
                <a:cubicBezTo>
                  <a:pt x="179" y="1184"/>
                  <a:pt x="177" y="1193"/>
                  <a:pt x="178" y="1202"/>
                </a:cubicBezTo>
                <a:cubicBezTo>
                  <a:pt x="179" y="1212"/>
                  <a:pt x="173" y="1215"/>
                  <a:pt x="166" y="1217"/>
                </a:cubicBezTo>
                <a:cubicBezTo>
                  <a:pt x="156" y="1222"/>
                  <a:pt x="159" y="1232"/>
                  <a:pt x="158" y="1240"/>
                </a:cubicBezTo>
                <a:cubicBezTo>
                  <a:pt x="159" y="1241"/>
                  <a:pt x="160" y="1243"/>
                  <a:pt x="160" y="1244"/>
                </a:cubicBezTo>
                <a:lnTo>
                  <a:pt x="160" y="1243"/>
                </a:lnTo>
                <a:cubicBezTo>
                  <a:pt x="159" y="1245"/>
                  <a:pt x="159" y="1247"/>
                  <a:pt x="158" y="1248"/>
                </a:cubicBezTo>
                <a:lnTo>
                  <a:pt x="159" y="1250"/>
                </a:lnTo>
                <a:lnTo>
                  <a:pt x="158" y="1252"/>
                </a:lnTo>
                <a:cubicBezTo>
                  <a:pt x="150" y="1251"/>
                  <a:pt x="142" y="1250"/>
                  <a:pt x="134" y="1250"/>
                </a:cubicBezTo>
                <a:cubicBezTo>
                  <a:pt x="135" y="1254"/>
                  <a:pt x="135" y="1258"/>
                  <a:pt x="136" y="1262"/>
                </a:cubicBezTo>
                <a:lnTo>
                  <a:pt x="136" y="1262"/>
                </a:lnTo>
                <a:lnTo>
                  <a:pt x="136" y="1262"/>
                </a:lnTo>
                <a:lnTo>
                  <a:pt x="135" y="1265"/>
                </a:lnTo>
                <a:lnTo>
                  <a:pt x="131" y="1266"/>
                </a:lnTo>
                <a:cubicBezTo>
                  <a:pt x="130" y="1269"/>
                  <a:pt x="128" y="1274"/>
                  <a:pt x="124" y="1271"/>
                </a:cubicBezTo>
                <a:cubicBezTo>
                  <a:pt x="114" y="1263"/>
                  <a:pt x="117" y="1270"/>
                  <a:pt x="117" y="1275"/>
                </a:cubicBezTo>
                <a:lnTo>
                  <a:pt x="115" y="1276"/>
                </a:lnTo>
                <a:cubicBezTo>
                  <a:pt x="113" y="1281"/>
                  <a:pt x="111" y="1287"/>
                  <a:pt x="114" y="1293"/>
                </a:cubicBezTo>
                <a:cubicBezTo>
                  <a:pt x="115" y="1297"/>
                  <a:pt x="114" y="1301"/>
                  <a:pt x="112" y="1305"/>
                </a:cubicBezTo>
                <a:cubicBezTo>
                  <a:pt x="105" y="1318"/>
                  <a:pt x="113" y="1328"/>
                  <a:pt x="116" y="1340"/>
                </a:cubicBezTo>
                <a:lnTo>
                  <a:pt x="119" y="1344"/>
                </a:lnTo>
                <a:cubicBezTo>
                  <a:pt x="116" y="1344"/>
                  <a:pt x="113" y="1343"/>
                  <a:pt x="111" y="1340"/>
                </a:cubicBezTo>
                <a:cubicBezTo>
                  <a:pt x="106" y="1339"/>
                  <a:pt x="101" y="1337"/>
                  <a:pt x="99" y="1344"/>
                </a:cubicBezTo>
                <a:cubicBezTo>
                  <a:pt x="98" y="1352"/>
                  <a:pt x="105" y="1351"/>
                  <a:pt x="109" y="1353"/>
                </a:cubicBezTo>
                <a:cubicBezTo>
                  <a:pt x="106" y="1354"/>
                  <a:pt x="104" y="1355"/>
                  <a:pt x="101" y="1357"/>
                </a:cubicBezTo>
                <a:lnTo>
                  <a:pt x="98" y="1359"/>
                </a:lnTo>
                <a:cubicBezTo>
                  <a:pt x="96" y="1358"/>
                  <a:pt x="93" y="1358"/>
                  <a:pt x="91" y="1358"/>
                </a:cubicBezTo>
                <a:cubicBezTo>
                  <a:pt x="73" y="1367"/>
                  <a:pt x="95" y="1378"/>
                  <a:pt x="90" y="1388"/>
                </a:cubicBezTo>
                <a:cubicBezTo>
                  <a:pt x="86" y="1402"/>
                  <a:pt x="79" y="1416"/>
                  <a:pt x="94" y="1428"/>
                </a:cubicBezTo>
                <a:cubicBezTo>
                  <a:pt x="100" y="1434"/>
                  <a:pt x="101" y="1441"/>
                  <a:pt x="99" y="1449"/>
                </a:cubicBezTo>
                <a:cubicBezTo>
                  <a:pt x="96" y="1460"/>
                  <a:pt x="99" y="1470"/>
                  <a:pt x="108" y="1478"/>
                </a:cubicBezTo>
                <a:lnTo>
                  <a:pt x="108" y="1477"/>
                </a:lnTo>
                <a:lnTo>
                  <a:pt x="108" y="1479"/>
                </a:lnTo>
                <a:lnTo>
                  <a:pt x="108" y="1480"/>
                </a:lnTo>
                <a:cubicBezTo>
                  <a:pt x="109" y="1484"/>
                  <a:pt x="107" y="1489"/>
                  <a:pt x="107" y="1493"/>
                </a:cubicBezTo>
                <a:lnTo>
                  <a:pt x="107" y="1496"/>
                </a:lnTo>
                <a:lnTo>
                  <a:pt x="108" y="1500"/>
                </a:lnTo>
                <a:cubicBezTo>
                  <a:pt x="99" y="1504"/>
                  <a:pt x="90" y="1507"/>
                  <a:pt x="88" y="1519"/>
                </a:cubicBezTo>
                <a:cubicBezTo>
                  <a:pt x="95" y="1520"/>
                  <a:pt x="101" y="1520"/>
                  <a:pt x="107" y="1520"/>
                </a:cubicBezTo>
                <a:lnTo>
                  <a:pt x="107" y="1520"/>
                </a:lnTo>
                <a:cubicBezTo>
                  <a:pt x="108" y="1529"/>
                  <a:pt x="100" y="1533"/>
                  <a:pt x="96" y="1539"/>
                </a:cubicBezTo>
                <a:cubicBezTo>
                  <a:pt x="102" y="1543"/>
                  <a:pt x="102" y="1548"/>
                  <a:pt x="102" y="1553"/>
                </a:cubicBezTo>
                <a:lnTo>
                  <a:pt x="99" y="1557"/>
                </a:lnTo>
                <a:cubicBezTo>
                  <a:pt x="98" y="1559"/>
                  <a:pt x="98" y="1562"/>
                  <a:pt x="98" y="1565"/>
                </a:cubicBezTo>
                <a:lnTo>
                  <a:pt x="99" y="1567"/>
                </a:lnTo>
                <a:lnTo>
                  <a:pt x="95" y="1569"/>
                </a:lnTo>
                <a:cubicBezTo>
                  <a:pt x="101" y="1579"/>
                  <a:pt x="91" y="1583"/>
                  <a:pt x="88" y="1589"/>
                </a:cubicBezTo>
                <a:lnTo>
                  <a:pt x="85" y="1591"/>
                </a:lnTo>
                <a:cubicBezTo>
                  <a:pt x="79" y="1594"/>
                  <a:pt x="75" y="1598"/>
                  <a:pt x="76" y="1604"/>
                </a:cubicBezTo>
                <a:lnTo>
                  <a:pt x="77" y="1607"/>
                </a:lnTo>
                <a:cubicBezTo>
                  <a:pt x="74" y="1609"/>
                  <a:pt x="71" y="1609"/>
                  <a:pt x="68" y="1608"/>
                </a:cubicBezTo>
                <a:cubicBezTo>
                  <a:pt x="65" y="1610"/>
                  <a:pt x="64" y="1612"/>
                  <a:pt x="64" y="1615"/>
                </a:cubicBezTo>
                <a:cubicBezTo>
                  <a:pt x="62" y="1617"/>
                  <a:pt x="61" y="1619"/>
                  <a:pt x="62" y="1621"/>
                </a:cubicBezTo>
                <a:cubicBezTo>
                  <a:pt x="61" y="1630"/>
                  <a:pt x="70" y="1635"/>
                  <a:pt x="72" y="1643"/>
                </a:cubicBezTo>
                <a:cubicBezTo>
                  <a:pt x="57" y="1651"/>
                  <a:pt x="42" y="1658"/>
                  <a:pt x="41" y="1678"/>
                </a:cubicBezTo>
                <a:cubicBezTo>
                  <a:pt x="39" y="1683"/>
                  <a:pt x="40" y="1687"/>
                  <a:pt x="44" y="1691"/>
                </a:cubicBezTo>
                <a:lnTo>
                  <a:pt x="43" y="1692"/>
                </a:lnTo>
                <a:cubicBezTo>
                  <a:pt x="40" y="1693"/>
                  <a:pt x="39" y="1696"/>
                  <a:pt x="38" y="1699"/>
                </a:cubicBezTo>
                <a:cubicBezTo>
                  <a:pt x="33" y="1703"/>
                  <a:pt x="35" y="1710"/>
                  <a:pt x="32" y="1715"/>
                </a:cubicBezTo>
                <a:cubicBezTo>
                  <a:pt x="29" y="1716"/>
                  <a:pt x="27" y="1717"/>
                  <a:pt x="28" y="1719"/>
                </a:cubicBezTo>
                <a:lnTo>
                  <a:pt x="28" y="1719"/>
                </a:lnTo>
                <a:cubicBezTo>
                  <a:pt x="29" y="1731"/>
                  <a:pt x="7" y="1718"/>
                  <a:pt x="12" y="1734"/>
                </a:cubicBezTo>
                <a:cubicBezTo>
                  <a:pt x="15" y="1745"/>
                  <a:pt x="20" y="1753"/>
                  <a:pt x="33" y="1753"/>
                </a:cubicBezTo>
                <a:cubicBezTo>
                  <a:pt x="33" y="1753"/>
                  <a:pt x="34" y="1755"/>
                  <a:pt x="34" y="1757"/>
                </a:cubicBezTo>
                <a:lnTo>
                  <a:pt x="33" y="1758"/>
                </a:lnTo>
                <a:lnTo>
                  <a:pt x="33" y="1759"/>
                </a:lnTo>
                <a:cubicBezTo>
                  <a:pt x="28" y="1759"/>
                  <a:pt x="21" y="1762"/>
                  <a:pt x="26" y="1765"/>
                </a:cubicBezTo>
                <a:cubicBezTo>
                  <a:pt x="29" y="1767"/>
                  <a:pt x="31" y="1770"/>
                  <a:pt x="31" y="1773"/>
                </a:cubicBezTo>
                <a:cubicBezTo>
                  <a:pt x="31" y="1777"/>
                  <a:pt x="31" y="1780"/>
                  <a:pt x="31" y="1784"/>
                </a:cubicBezTo>
                <a:cubicBezTo>
                  <a:pt x="30" y="1787"/>
                  <a:pt x="30" y="1789"/>
                  <a:pt x="30" y="1792"/>
                </a:cubicBezTo>
                <a:lnTo>
                  <a:pt x="31" y="1792"/>
                </a:lnTo>
                <a:lnTo>
                  <a:pt x="32" y="1793"/>
                </a:lnTo>
                <a:cubicBezTo>
                  <a:pt x="45" y="1803"/>
                  <a:pt x="28" y="1813"/>
                  <a:pt x="32" y="1823"/>
                </a:cubicBezTo>
                <a:lnTo>
                  <a:pt x="33" y="1824"/>
                </a:lnTo>
                <a:cubicBezTo>
                  <a:pt x="32" y="1824"/>
                  <a:pt x="32" y="1825"/>
                  <a:pt x="34" y="1827"/>
                </a:cubicBezTo>
                <a:cubicBezTo>
                  <a:pt x="51" y="1846"/>
                  <a:pt x="46" y="1867"/>
                  <a:pt x="42" y="1889"/>
                </a:cubicBezTo>
                <a:cubicBezTo>
                  <a:pt x="43" y="1891"/>
                  <a:pt x="45" y="1891"/>
                  <a:pt x="46" y="1891"/>
                </a:cubicBezTo>
                <a:cubicBezTo>
                  <a:pt x="47" y="1895"/>
                  <a:pt x="49" y="1898"/>
                  <a:pt x="51" y="1901"/>
                </a:cubicBezTo>
                <a:lnTo>
                  <a:pt x="53" y="1902"/>
                </a:lnTo>
                <a:cubicBezTo>
                  <a:pt x="51" y="1910"/>
                  <a:pt x="45" y="1915"/>
                  <a:pt x="39" y="1921"/>
                </a:cubicBezTo>
                <a:cubicBezTo>
                  <a:pt x="32" y="1927"/>
                  <a:pt x="26" y="1933"/>
                  <a:pt x="29" y="1943"/>
                </a:cubicBezTo>
                <a:cubicBezTo>
                  <a:pt x="28" y="1947"/>
                  <a:pt x="23" y="1950"/>
                  <a:pt x="25" y="1955"/>
                </a:cubicBezTo>
                <a:lnTo>
                  <a:pt x="25" y="1955"/>
                </a:lnTo>
                <a:lnTo>
                  <a:pt x="22" y="1955"/>
                </a:lnTo>
                <a:lnTo>
                  <a:pt x="23" y="1959"/>
                </a:lnTo>
                <a:cubicBezTo>
                  <a:pt x="26" y="1959"/>
                  <a:pt x="28" y="1960"/>
                  <a:pt x="31" y="1961"/>
                </a:cubicBezTo>
                <a:cubicBezTo>
                  <a:pt x="37" y="1964"/>
                  <a:pt x="43" y="1967"/>
                  <a:pt x="50" y="1965"/>
                </a:cubicBezTo>
                <a:lnTo>
                  <a:pt x="52" y="1963"/>
                </a:lnTo>
                <a:lnTo>
                  <a:pt x="52" y="1964"/>
                </a:lnTo>
                <a:lnTo>
                  <a:pt x="52" y="1964"/>
                </a:lnTo>
                <a:cubicBezTo>
                  <a:pt x="57" y="1968"/>
                  <a:pt x="63" y="1971"/>
                  <a:pt x="64" y="1978"/>
                </a:cubicBezTo>
                <a:lnTo>
                  <a:pt x="61" y="1979"/>
                </a:lnTo>
                <a:cubicBezTo>
                  <a:pt x="58" y="1981"/>
                  <a:pt x="57" y="1983"/>
                  <a:pt x="57" y="1985"/>
                </a:cubicBezTo>
                <a:cubicBezTo>
                  <a:pt x="52" y="1988"/>
                  <a:pt x="48" y="1992"/>
                  <a:pt x="49" y="2000"/>
                </a:cubicBezTo>
                <a:cubicBezTo>
                  <a:pt x="54" y="2009"/>
                  <a:pt x="65" y="2008"/>
                  <a:pt x="71" y="2014"/>
                </a:cubicBezTo>
                <a:lnTo>
                  <a:pt x="72" y="2014"/>
                </a:lnTo>
                <a:cubicBezTo>
                  <a:pt x="69" y="2015"/>
                  <a:pt x="69" y="2018"/>
                  <a:pt x="70" y="2022"/>
                </a:cubicBezTo>
                <a:lnTo>
                  <a:pt x="70" y="2022"/>
                </a:lnTo>
                <a:lnTo>
                  <a:pt x="66" y="2021"/>
                </a:lnTo>
                <a:lnTo>
                  <a:pt x="65" y="2020"/>
                </a:lnTo>
                <a:cubicBezTo>
                  <a:pt x="61" y="2015"/>
                  <a:pt x="55" y="2014"/>
                  <a:pt x="49" y="2012"/>
                </a:cubicBezTo>
                <a:cubicBezTo>
                  <a:pt x="45" y="2011"/>
                  <a:pt x="40" y="2016"/>
                  <a:pt x="36" y="2016"/>
                </a:cubicBezTo>
                <a:lnTo>
                  <a:pt x="36" y="2016"/>
                </a:lnTo>
                <a:cubicBezTo>
                  <a:pt x="30" y="2016"/>
                  <a:pt x="26" y="2025"/>
                  <a:pt x="35" y="2031"/>
                </a:cubicBezTo>
                <a:cubicBezTo>
                  <a:pt x="45" y="2035"/>
                  <a:pt x="41" y="2042"/>
                  <a:pt x="40" y="2048"/>
                </a:cubicBezTo>
                <a:cubicBezTo>
                  <a:pt x="39" y="2057"/>
                  <a:pt x="39" y="2064"/>
                  <a:pt x="46" y="2070"/>
                </a:cubicBezTo>
                <a:lnTo>
                  <a:pt x="43" y="2070"/>
                </a:lnTo>
                <a:cubicBezTo>
                  <a:pt x="40" y="2073"/>
                  <a:pt x="31" y="2076"/>
                  <a:pt x="31" y="2078"/>
                </a:cubicBezTo>
                <a:lnTo>
                  <a:pt x="31" y="2077"/>
                </a:lnTo>
                <a:cubicBezTo>
                  <a:pt x="20" y="2077"/>
                  <a:pt x="15" y="2070"/>
                  <a:pt x="12" y="2061"/>
                </a:cubicBezTo>
                <a:cubicBezTo>
                  <a:pt x="7" y="2067"/>
                  <a:pt x="0" y="2072"/>
                  <a:pt x="5" y="2082"/>
                </a:cubicBezTo>
                <a:cubicBezTo>
                  <a:pt x="6" y="2085"/>
                  <a:pt x="9" y="2087"/>
                  <a:pt x="12" y="2087"/>
                </a:cubicBezTo>
              </a:path>
            </a:pathLst>
          </a:custGeom>
          <a:solidFill>
            <a:srgbClr val="1D65AE">
              <a:alpha val="64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N">
              <a:latin typeface="宋体" panose="02010600030101010101" pitchFamily="2" charset="-122"/>
              <a:ea typeface="宋体" panose="02010600030101010101" pitchFamily="2" charset="-122"/>
            </a:endParaRPr>
          </a:p>
        </p:txBody>
      </p:sp>
      <p:sp>
        <p:nvSpPr>
          <p:cNvPr id="40" name="矩形 39"/>
          <p:cNvSpPr/>
          <p:nvPr/>
        </p:nvSpPr>
        <p:spPr>
          <a:xfrm>
            <a:off x="8997338" y="655637"/>
            <a:ext cx="1643380" cy="1861185"/>
          </a:xfrm>
          <a:prstGeom prst="rect">
            <a:avLst/>
          </a:prstGeom>
        </p:spPr>
        <p:txBody>
          <a:bodyPr wrap="none">
            <a:spAutoFit/>
          </a:bodyPr>
          <a:lstStyle/>
          <a:p>
            <a:r>
              <a:rPr lang="zh-CN" altLang="zh-CN" sz="11500" dirty="0">
                <a:solidFill>
                  <a:schemeClr val="bg1"/>
                </a:solidFill>
                <a:effectLst/>
                <a:latin typeface="汉仪尚巍手书W" panose="00020600040101010101" pitchFamily="18" charset="-122"/>
                <a:ea typeface="汉仪尚巍手书W" panose="00020600040101010101" pitchFamily="18" charset="-122"/>
              </a:rPr>
              <a:t>第</a:t>
            </a:r>
          </a:p>
        </p:txBody>
      </p:sp>
      <p:sp>
        <p:nvSpPr>
          <p:cNvPr id="41" name="矩形 40"/>
          <p:cNvSpPr/>
          <p:nvPr/>
        </p:nvSpPr>
        <p:spPr>
          <a:xfrm>
            <a:off x="8726262" y="1933892"/>
            <a:ext cx="1274708" cy="1400383"/>
          </a:xfrm>
          <a:prstGeom prst="rect">
            <a:avLst/>
          </a:prstGeom>
        </p:spPr>
        <p:txBody>
          <a:bodyPr wrap="none">
            <a:spAutoFit/>
          </a:bodyPr>
          <a:lstStyle/>
          <a:p>
            <a:r>
              <a:rPr lang="zh-CN" altLang="en-US" sz="8500" dirty="0">
                <a:solidFill>
                  <a:schemeClr val="bg1"/>
                </a:solidFill>
                <a:latin typeface="汉仪尚巍手书W" panose="00020600040101010101" pitchFamily="18" charset="-122"/>
                <a:ea typeface="汉仪尚巍手书W" panose="00020600040101010101" pitchFamily="18" charset="-122"/>
              </a:rPr>
              <a:t>贰</a:t>
            </a:r>
            <a:endParaRPr lang="zh-CN" altLang="zh-CN" sz="8500" dirty="0">
              <a:solidFill>
                <a:schemeClr val="bg1"/>
              </a:solidFill>
              <a:effectLst/>
              <a:latin typeface="汉仪尚巍手书W" panose="00020600040101010101" pitchFamily="18" charset="-122"/>
              <a:ea typeface="汉仪尚巍手书W" panose="00020600040101010101" pitchFamily="18" charset="-122"/>
            </a:endParaRPr>
          </a:p>
        </p:txBody>
      </p:sp>
      <p:sp>
        <p:nvSpPr>
          <p:cNvPr id="42" name="矩形 41"/>
          <p:cNvSpPr/>
          <p:nvPr/>
        </p:nvSpPr>
        <p:spPr>
          <a:xfrm>
            <a:off x="9398658" y="2498407"/>
            <a:ext cx="1643380" cy="1861185"/>
          </a:xfrm>
          <a:prstGeom prst="rect">
            <a:avLst/>
          </a:prstGeom>
        </p:spPr>
        <p:txBody>
          <a:bodyPr wrap="none">
            <a:spAutoFit/>
          </a:bodyPr>
          <a:lstStyle/>
          <a:p>
            <a:r>
              <a:rPr lang="zh-CN" altLang="zh-CN" sz="11500" dirty="0">
                <a:solidFill>
                  <a:schemeClr val="bg1"/>
                </a:solidFill>
                <a:effectLst/>
                <a:latin typeface="汉仪尚巍手书W" panose="00020600040101010101" pitchFamily="18" charset="-122"/>
                <a:ea typeface="汉仪尚巍手书W" panose="00020600040101010101" pitchFamily="18" charset="-122"/>
              </a:rPr>
              <a:t>章</a:t>
            </a:r>
          </a:p>
        </p:txBody>
      </p:sp>
      <p:sp>
        <p:nvSpPr>
          <p:cNvPr id="45" name="文本框 44"/>
          <p:cNvSpPr txBox="1"/>
          <p:nvPr/>
        </p:nvSpPr>
        <p:spPr>
          <a:xfrm>
            <a:off x="8918921" y="3468206"/>
            <a:ext cx="492443" cy="1151890"/>
          </a:xfrm>
          <a:prstGeom prst="rect">
            <a:avLst/>
          </a:prstGeom>
          <a:noFill/>
        </p:spPr>
        <p:txBody>
          <a:bodyPr vert="eaVert" wrap="square" rtlCol="0" anchor="t">
            <a:spAutoFit/>
          </a:bodyPr>
          <a:lstStyle/>
          <a:p>
            <a:pPr algn="l"/>
            <a:r>
              <a:rPr lang="zh-CN" altLang="en-US" sz="2000" dirty="0">
                <a:solidFill>
                  <a:schemeClr val="bg1"/>
                </a:solidFill>
                <a:latin typeface="汉仪行楷简" panose="02010600000101010101" charset="-122"/>
                <a:ea typeface="汉仪行楷简" panose="02010600000101010101" charset="-122"/>
                <a:cs typeface="Raleway" panose="020B0503030101060003" charset="0"/>
                <a:sym typeface="+mn-ea"/>
              </a:rPr>
              <a:t>平面设计</a:t>
            </a:r>
          </a:p>
        </p:txBody>
      </p:sp>
      <p:graphicFrame>
        <p:nvGraphicFramePr>
          <p:cNvPr id="4" name="图示 3">
            <a:extLst>
              <a:ext uri="{FF2B5EF4-FFF2-40B4-BE49-F238E27FC236}">
                <a16:creationId xmlns:a16="http://schemas.microsoft.com/office/drawing/2014/main" id="{A1A3C16F-8AFF-9CD4-E3D0-6FD497606E22}"/>
              </a:ext>
            </a:extLst>
          </p:cNvPr>
          <p:cNvGraphicFramePr/>
          <p:nvPr>
            <p:extLst>
              <p:ext uri="{D42A27DB-BD31-4B8C-83A1-F6EECF244321}">
                <p14:modId xmlns:p14="http://schemas.microsoft.com/office/powerpoint/2010/main" val="3326583094"/>
              </p:ext>
            </p:extLst>
          </p:nvPr>
        </p:nvGraphicFramePr>
        <p:xfrm>
          <a:off x="-450264" y="621468"/>
          <a:ext cx="5010886" cy="5615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9613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矩形 7"/>
          <p:cNvSpPr/>
          <p:nvPr/>
        </p:nvSpPr>
        <p:spPr>
          <a:xfrm rot="5400000">
            <a:off x="9225378" y="-1892423"/>
            <a:ext cx="1074198" cy="4859045"/>
          </a:xfrm>
          <a:prstGeom prst="rect">
            <a:avLst/>
          </a:prstGeom>
          <a:blipFill rotWithShape="1">
            <a:blip r:embed="rId2"/>
            <a:stretch>
              <a:fillRect l="-50000" r="-50000"/>
            </a:stretch>
          </a:blip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楷体" panose="02010609060101010101" charset="-122"/>
              <a:ea typeface="楷体" panose="02010609060101010101" charset="-122"/>
            </a:endParaRPr>
          </a:p>
        </p:txBody>
      </p:sp>
      <p:sp>
        <p:nvSpPr>
          <p:cNvPr id="3" name="TextBox 13">
            <a:extLst>
              <a:ext uri="{FF2B5EF4-FFF2-40B4-BE49-F238E27FC236}">
                <a16:creationId xmlns:a16="http://schemas.microsoft.com/office/drawing/2014/main" id="{19B3427D-A767-1636-A757-D7432EC07B11}"/>
              </a:ext>
            </a:extLst>
          </p:cNvPr>
          <p:cNvSpPr txBox="1"/>
          <p:nvPr/>
        </p:nvSpPr>
        <p:spPr>
          <a:xfrm>
            <a:off x="408111" y="151738"/>
            <a:ext cx="7031376" cy="677108"/>
          </a:xfrm>
          <a:prstGeom prst="rect">
            <a:avLst/>
          </a:prstGeom>
          <a:noFill/>
          <a:effectLst/>
        </p:spPr>
        <p:txBody>
          <a:bodyPr wrap="square" lIns="0" tIns="0" rIns="0" bIns="0" rtlCol="0">
            <a:spAutoFit/>
          </a:bodyPr>
          <a:lstStyle/>
          <a:p>
            <a:pPr algn="l"/>
            <a:r>
              <a:rPr lang="zh-CN" altLang="en-US" sz="4400" dirty="0">
                <a:solidFill>
                  <a:schemeClr val="tx1"/>
                </a:solidFill>
                <a:effectLst>
                  <a:outerShdw blurRad="76200" dist="38100" dir="2700000" algn="tl" rotWithShape="0">
                    <a:prstClr val="black">
                      <a:alpha val="14000"/>
                    </a:prstClr>
                  </a:outerShdw>
                </a:effectLst>
                <a:latin typeface="楷体" panose="02010609060101010101" charset="-122"/>
                <a:ea typeface="楷体" panose="02010609060101010101" charset="-122"/>
                <a:cs typeface="楷体" panose="02010609060101010101" charset="-122"/>
              </a:rPr>
              <a:t>总平面图</a:t>
            </a:r>
            <a:r>
              <a:rPr lang="zh-CN" altLang="en-US" sz="4400" dirty="0">
                <a:effectLst>
                  <a:outerShdw blurRad="76200" dist="38100" dir="2700000" algn="tl" rotWithShape="0">
                    <a:prstClr val="black">
                      <a:alpha val="14000"/>
                    </a:prstClr>
                  </a:outerShdw>
                </a:effectLst>
                <a:latin typeface="楷体" panose="02010609060101010101" charset="-122"/>
                <a:ea typeface="楷体" panose="02010609060101010101" charset="-122"/>
                <a:cs typeface="楷体" panose="02010609060101010101" charset="-122"/>
              </a:rPr>
              <a:t>阐述与周边关系</a:t>
            </a:r>
            <a:endParaRPr lang="zh-CN" altLang="en-US" sz="4400" dirty="0">
              <a:solidFill>
                <a:schemeClr val="tx1"/>
              </a:solidFill>
              <a:effectLst>
                <a:outerShdw blurRad="76200" dist="38100" dir="2700000" algn="tl" rotWithShape="0">
                  <a:prstClr val="black">
                    <a:alpha val="14000"/>
                  </a:prstClr>
                </a:outerShdw>
              </a:effectLst>
              <a:latin typeface="楷体" panose="02010609060101010101" charset="-122"/>
              <a:ea typeface="楷体" panose="02010609060101010101" charset="-122"/>
              <a:cs typeface="楷体" panose="02010609060101010101" charset="-122"/>
            </a:endParaRPr>
          </a:p>
        </p:txBody>
      </p:sp>
      <p:pic>
        <p:nvPicPr>
          <p:cNvPr id="6" name="图片 5">
            <a:extLst>
              <a:ext uri="{FF2B5EF4-FFF2-40B4-BE49-F238E27FC236}">
                <a16:creationId xmlns:a16="http://schemas.microsoft.com/office/drawing/2014/main" id="{1240D499-4C2F-A04C-DAC8-636513758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11" y="1208265"/>
            <a:ext cx="7166020" cy="5497997"/>
          </a:xfrm>
          <a:prstGeom prst="rect">
            <a:avLst/>
          </a:prstGeom>
        </p:spPr>
      </p:pic>
      <p:sp>
        <p:nvSpPr>
          <p:cNvPr id="9" name="文本框 8">
            <a:extLst>
              <a:ext uri="{FF2B5EF4-FFF2-40B4-BE49-F238E27FC236}">
                <a16:creationId xmlns:a16="http://schemas.microsoft.com/office/drawing/2014/main" id="{66D71D4B-740A-E9FC-7732-39313DEB579A}"/>
              </a:ext>
            </a:extLst>
          </p:cNvPr>
          <p:cNvSpPr txBox="1"/>
          <p:nvPr/>
        </p:nvSpPr>
        <p:spPr>
          <a:xfrm>
            <a:off x="7671788" y="1208265"/>
            <a:ext cx="4520212" cy="5909310"/>
          </a:xfrm>
          <a:prstGeom prst="rect">
            <a:avLst/>
          </a:prstGeom>
          <a:noFill/>
        </p:spPr>
        <p:txBody>
          <a:bodyPr wrap="square">
            <a:spAutoFit/>
          </a:bodyPr>
          <a:lstStyle/>
          <a:p>
            <a:r>
              <a:rPr lang="zh-CN" altLang="en-US" dirty="0"/>
              <a:t>         本次花镜为三面观，主要观面为北侧和西侧。本场地除南侧外皆临道路，但东侧的道路较为狭窄，同时高大的树木距离东侧小路较近，杂草较多，因此我们放弃了东面关的景观特色，以生态为主进行东面的植物设计。并且由于场地西侧有一块井盖，我们决定在上面摆放轮胎去进行景观的融合以及视觉的充实。</a:t>
            </a:r>
            <a:endParaRPr lang="en-US" altLang="zh-CN" dirty="0"/>
          </a:p>
          <a:p>
            <a:r>
              <a:rPr lang="en-US" altLang="zh-CN" dirty="0"/>
              <a:t>        </a:t>
            </a:r>
            <a:r>
              <a:rPr lang="zh-CN" altLang="en-US" dirty="0"/>
              <a:t>为了使花境效果更加趋近宫崎骏的动漫效果，我们还在其中增加艺术摆件和鹅卵石小径进行布景，这更能够达到我们所期待的，将动漫场景拉入现实，圆梦童年的主题。</a:t>
            </a:r>
            <a:endParaRPr lang="en-US" altLang="zh-CN" dirty="0"/>
          </a:p>
          <a:p>
            <a:r>
              <a:rPr lang="en-US" altLang="zh-CN" sz="1800" dirty="0"/>
              <a:t>         </a:t>
            </a:r>
            <a:r>
              <a:rPr lang="zh-CN" altLang="en-US" sz="1800" dirty="0"/>
              <a:t>花境平面图的设计整体采取前低后高，色彩呼应的基本形式，确保每一株种带植物都能得到最大程度的展示。我们在花境中采取鱼鳞状植物分区的设计，使不同植物之间有所交流、融合，达到“你中有我我中有你”的趋近自然的艺术效果，做到虽为人工仿若天然。</a:t>
            </a:r>
            <a:endParaRPr lang="en-US" altLang="zh-CN" dirty="0"/>
          </a:p>
          <a:p>
            <a:endParaRPr lang="zh-CN" altLang="en-US" dirty="0"/>
          </a:p>
        </p:txBody>
      </p:sp>
      <p:sp>
        <p:nvSpPr>
          <p:cNvPr id="10" name="箭头: 上 9">
            <a:extLst>
              <a:ext uri="{FF2B5EF4-FFF2-40B4-BE49-F238E27FC236}">
                <a16:creationId xmlns:a16="http://schemas.microsoft.com/office/drawing/2014/main" id="{67596BB9-FDF0-3EB7-D051-4F7640736A6F}"/>
              </a:ext>
            </a:extLst>
          </p:cNvPr>
          <p:cNvSpPr/>
          <p:nvPr/>
        </p:nvSpPr>
        <p:spPr>
          <a:xfrm>
            <a:off x="4083728" y="5649735"/>
            <a:ext cx="399495" cy="42259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1" name="箭头: 上 10">
            <a:extLst>
              <a:ext uri="{FF2B5EF4-FFF2-40B4-BE49-F238E27FC236}">
                <a16:creationId xmlns:a16="http://schemas.microsoft.com/office/drawing/2014/main" id="{46422DBD-949D-C283-931E-BC902C8A13BC}"/>
              </a:ext>
            </a:extLst>
          </p:cNvPr>
          <p:cNvSpPr/>
          <p:nvPr/>
        </p:nvSpPr>
        <p:spPr>
          <a:xfrm rot="3046546">
            <a:off x="492964" y="5288431"/>
            <a:ext cx="399495" cy="448696"/>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 name="箭头: 上 11">
            <a:extLst>
              <a:ext uri="{FF2B5EF4-FFF2-40B4-BE49-F238E27FC236}">
                <a16:creationId xmlns:a16="http://schemas.microsoft.com/office/drawing/2014/main" id="{3C0D3B06-D56B-DC56-72C7-46A67203A694}"/>
              </a:ext>
            </a:extLst>
          </p:cNvPr>
          <p:cNvSpPr/>
          <p:nvPr/>
        </p:nvSpPr>
        <p:spPr>
          <a:xfrm rot="7710082">
            <a:off x="1262108" y="3217704"/>
            <a:ext cx="399495" cy="42259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4438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矩形 7"/>
          <p:cNvSpPr/>
          <p:nvPr/>
        </p:nvSpPr>
        <p:spPr>
          <a:xfrm rot="5400000">
            <a:off x="2721188" y="-1475463"/>
            <a:ext cx="280763" cy="4889379"/>
          </a:xfrm>
          <a:prstGeom prst="rect">
            <a:avLst/>
          </a:prstGeom>
          <a:blipFill rotWithShape="1">
            <a:blip r:embed="rId2"/>
            <a:stretch>
              <a:fillRect l="-50000" r="-50000"/>
            </a:stretch>
          </a:blip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楷体" panose="02010609060101010101" charset="-122"/>
              <a:ea typeface="楷体" panose="02010609060101010101" charset="-122"/>
            </a:endParaRPr>
          </a:p>
        </p:txBody>
      </p:sp>
      <p:sp>
        <p:nvSpPr>
          <p:cNvPr id="3" name="TextBox 13">
            <a:extLst>
              <a:ext uri="{FF2B5EF4-FFF2-40B4-BE49-F238E27FC236}">
                <a16:creationId xmlns:a16="http://schemas.microsoft.com/office/drawing/2014/main" id="{19B3427D-A767-1636-A757-D7432EC07B11}"/>
              </a:ext>
            </a:extLst>
          </p:cNvPr>
          <p:cNvSpPr txBox="1"/>
          <p:nvPr/>
        </p:nvSpPr>
        <p:spPr>
          <a:xfrm>
            <a:off x="408111" y="151738"/>
            <a:ext cx="7031376" cy="677108"/>
          </a:xfrm>
          <a:prstGeom prst="rect">
            <a:avLst/>
          </a:prstGeom>
          <a:noFill/>
          <a:effectLst/>
        </p:spPr>
        <p:txBody>
          <a:bodyPr wrap="square" lIns="0" tIns="0" rIns="0" bIns="0" rtlCol="0">
            <a:spAutoFit/>
          </a:bodyPr>
          <a:lstStyle/>
          <a:p>
            <a:pPr algn="l"/>
            <a:r>
              <a:rPr lang="zh-CN" altLang="en-US" sz="4400" dirty="0">
                <a:solidFill>
                  <a:schemeClr val="tx1"/>
                </a:solidFill>
                <a:effectLst>
                  <a:outerShdw blurRad="76200" dist="38100" dir="2700000" algn="tl" rotWithShape="0">
                    <a:prstClr val="black">
                      <a:alpha val="14000"/>
                    </a:prstClr>
                  </a:outerShdw>
                </a:effectLst>
                <a:latin typeface="楷体" panose="02010609060101010101" charset="-122"/>
                <a:ea typeface="楷体" panose="02010609060101010101" charset="-122"/>
                <a:cs typeface="楷体" panose="02010609060101010101" charset="-122"/>
              </a:rPr>
              <a:t>平面图设计与种植表</a:t>
            </a:r>
          </a:p>
        </p:txBody>
      </p:sp>
      <p:pic>
        <p:nvPicPr>
          <p:cNvPr id="5" name="图片 4">
            <a:extLst>
              <a:ext uri="{FF2B5EF4-FFF2-40B4-BE49-F238E27FC236}">
                <a16:creationId xmlns:a16="http://schemas.microsoft.com/office/drawing/2014/main" id="{D8BCD050-F357-7CA8-C66D-1BBCB4311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44" y="1225937"/>
            <a:ext cx="12192000" cy="5618844"/>
          </a:xfrm>
          <a:prstGeom prst="rect">
            <a:avLst/>
          </a:prstGeom>
        </p:spPr>
      </p:pic>
      <p:sp>
        <p:nvSpPr>
          <p:cNvPr id="9" name="文本框 8">
            <a:extLst>
              <a:ext uri="{FF2B5EF4-FFF2-40B4-BE49-F238E27FC236}">
                <a16:creationId xmlns:a16="http://schemas.microsoft.com/office/drawing/2014/main" id="{7A2391DE-8519-0190-9EEE-6BDB0EBC8F8B}"/>
              </a:ext>
            </a:extLst>
          </p:cNvPr>
          <p:cNvSpPr txBox="1"/>
          <p:nvPr/>
        </p:nvSpPr>
        <p:spPr>
          <a:xfrm>
            <a:off x="5918447" y="419756"/>
            <a:ext cx="6138908" cy="1323439"/>
          </a:xfrm>
          <a:prstGeom prst="rect">
            <a:avLst/>
          </a:prstGeom>
          <a:noFill/>
        </p:spPr>
        <p:txBody>
          <a:bodyPr wrap="square">
            <a:spAutoFit/>
          </a:bodyPr>
          <a:lstStyle/>
          <a:p>
            <a:r>
              <a:rPr lang="zh-CN" altLang="en-US" sz="1600" dirty="0"/>
              <a:t>        我们将本次设计的花境分为三个大的部分。首先是原场地高大乔木作为背景树。以荚果蕨，羽扇豆为主的高层次竖向线条。以毛灌草，蓝盆花为主的第二层次树形开展型植被。最后以虎耳草，矾根为主的最低层植被。形成一个由低到高，引导视线，层层深入的表达效果。</a:t>
            </a:r>
          </a:p>
        </p:txBody>
      </p:sp>
    </p:spTree>
    <p:extLst>
      <p:ext uri="{BB962C8B-B14F-4D97-AF65-F5344CB8AC3E}">
        <p14:creationId xmlns:p14="http://schemas.microsoft.com/office/powerpoint/2010/main" val="85396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9337"/>
          <p:cNvSpPr>
            <a:spLocks noEditPoints="1"/>
          </p:cNvSpPr>
          <p:nvPr/>
        </p:nvSpPr>
        <p:spPr bwMode="auto">
          <a:xfrm>
            <a:off x="6587490" y="-358775"/>
            <a:ext cx="6284595" cy="7597140"/>
          </a:xfrm>
          <a:custGeom>
            <a:avLst/>
            <a:gdLst>
              <a:gd name="T0" fmla="*/ 64 w 5292"/>
              <a:gd name="T1" fmla="*/ 2066 h 3490"/>
              <a:gd name="T2" fmla="*/ 65 w 5292"/>
              <a:gd name="T3" fmla="*/ 2037 h 3490"/>
              <a:gd name="T4" fmla="*/ 152 w 5292"/>
              <a:gd name="T5" fmla="*/ 2391 h 3490"/>
              <a:gd name="T6" fmla="*/ 35 w 5292"/>
              <a:gd name="T7" fmla="*/ 2106 h 3490"/>
              <a:gd name="T8" fmla="*/ 71 w 5292"/>
              <a:gd name="T9" fmla="*/ 2152 h 3490"/>
              <a:gd name="T10" fmla="*/ 103 w 5292"/>
              <a:gd name="T11" fmla="*/ 2222 h 3490"/>
              <a:gd name="T12" fmla="*/ 77 w 5292"/>
              <a:gd name="T13" fmla="*/ 2212 h 3490"/>
              <a:gd name="T14" fmla="*/ 68 w 5292"/>
              <a:gd name="T15" fmla="*/ 2246 h 3490"/>
              <a:gd name="T16" fmla="*/ 62 w 5292"/>
              <a:gd name="T17" fmla="*/ 2266 h 3490"/>
              <a:gd name="T18" fmla="*/ 85 w 5292"/>
              <a:gd name="T19" fmla="*/ 2313 h 3490"/>
              <a:gd name="T20" fmla="*/ 97 w 5292"/>
              <a:gd name="T21" fmla="*/ 2331 h 3490"/>
              <a:gd name="T22" fmla="*/ 108 w 5292"/>
              <a:gd name="T23" fmla="*/ 2360 h 3490"/>
              <a:gd name="T24" fmla="*/ 123 w 5292"/>
              <a:gd name="T25" fmla="*/ 2393 h 3490"/>
              <a:gd name="T26" fmla="*/ 95 w 5292"/>
              <a:gd name="T27" fmla="*/ 2406 h 3490"/>
              <a:gd name="T28" fmla="*/ 126 w 5292"/>
              <a:gd name="T29" fmla="*/ 2512 h 3490"/>
              <a:gd name="T30" fmla="*/ 173 w 5292"/>
              <a:gd name="T31" fmla="*/ 2669 h 3490"/>
              <a:gd name="T32" fmla="*/ 185 w 5292"/>
              <a:gd name="T33" fmla="*/ 2787 h 3490"/>
              <a:gd name="T34" fmla="*/ 190 w 5292"/>
              <a:gd name="T35" fmla="*/ 2797 h 3490"/>
              <a:gd name="T36" fmla="*/ 168 w 5292"/>
              <a:gd name="T37" fmla="*/ 2846 h 3490"/>
              <a:gd name="T38" fmla="*/ 157 w 5292"/>
              <a:gd name="T39" fmla="*/ 3049 h 3490"/>
              <a:gd name="T40" fmla="*/ 134 w 5292"/>
              <a:gd name="T41" fmla="*/ 3096 h 3490"/>
              <a:gd name="T42" fmla="*/ 133 w 5292"/>
              <a:gd name="T43" fmla="*/ 3113 h 3490"/>
              <a:gd name="T44" fmla="*/ 120 w 5292"/>
              <a:gd name="T45" fmla="*/ 3205 h 3490"/>
              <a:gd name="T46" fmla="*/ 109 w 5292"/>
              <a:gd name="T47" fmla="*/ 3268 h 3490"/>
              <a:gd name="T48" fmla="*/ 106 w 5292"/>
              <a:gd name="T49" fmla="*/ 3428 h 3490"/>
              <a:gd name="T50" fmla="*/ 145 w 5292"/>
              <a:gd name="T51" fmla="*/ 174 h 3490"/>
              <a:gd name="T52" fmla="*/ 132 w 5292"/>
              <a:gd name="T53" fmla="*/ 205 h 3490"/>
              <a:gd name="T54" fmla="*/ 158 w 5292"/>
              <a:gd name="T55" fmla="*/ 272 h 3490"/>
              <a:gd name="T56" fmla="*/ 160 w 5292"/>
              <a:gd name="T57" fmla="*/ 301 h 3490"/>
              <a:gd name="T58" fmla="*/ 197 w 5292"/>
              <a:gd name="T59" fmla="*/ 430 h 3490"/>
              <a:gd name="T60" fmla="*/ 233 w 5292"/>
              <a:gd name="T61" fmla="*/ 512 h 3490"/>
              <a:gd name="T62" fmla="*/ 237 w 5292"/>
              <a:gd name="T63" fmla="*/ 568 h 3490"/>
              <a:gd name="T64" fmla="*/ 244 w 5292"/>
              <a:gd name="T65" fmla="*/ 725 h 3490"/>
              <a:gd name="T66" fmla="*/ 199 w 5292"/>
              <a:gd name="T67" fmla="*/ 800 h 3490"/>
              <a:gd name="T68" fmla="*/ 185 w 5292"/>
              <a:gd name="T69" fmla="*/ 895 h 3490"/>
              <a:gd name="T70" fmla="*/ 178 w 5292"/>
              <a:gd name="T71" fmla="*/ 987 h 3490"/>
              <a:gd name="T72" fmla="*/ 170 w 5292"/>
              <a:gd name="T73" fmla="*/ 1038 h 3490"/>
              <a:gd name="T74" fmla="*/ 139 w 5292"/>
              <a:gd name="T75" fmla="*/ 1092 h 3490"/>
              <a:gd name="T76" fmla="*/ 170 w 5292"/>
              <a:gd name="T77" fmla="*/ 1192 h 3490"/>
              <a:gd name="T78" fmla="*/ 133 w 5292"/>
              <a:gd name="T79" fmla="*/ 1296 h 3490"/>
              <a:gd name="T80" fmla="*/ 111 w 5292"/>
              <a:gd name="T81" fmla="*/ 1314 h 3490"/>
              <a:gd name="T82" fmla="*/ 91 w 5292"/>
              <a:gd name="T83" fmla="*/ 1327 h 3490"/>
              <a:gd name="T84" fmla="*/ 78 w 5292"/>
              <a:gd name="T85" fmla="*/ 1392 h 3490"/>
              <a:gd name="T86" fmla="*/ 75 w 5292"/>
              <a:gd name="T87" fmla="*/ 1471 h 3490"/>
              <a:gd name="T88" fmla="*/ 89 w 5292"/>
              <a:gd name="T89" fmla="*/ 1531 h 3490"/>
              <a:gd name="T90" fmla="*/ 79 w 5292"/>
              <a:gd name="T91" fmla="*/ 1575 h 3490"/>
              <a:gd name="T92" fmla="*/ 73 w 5292"/>
              <a:gd name="T93" fmla="*/ 1622 h 3490"/>
              <a:gd name="T94" fmla="*/ 49 w 5292"/>
              <a:gd name="T95" fmla="*/ 1653 h 3490"/>
              <a:gd name="T96" fmla="*/ 23 w 5292"/>
              <a:gd name="T97" fmla="*/ 1742 h 3490"/>
              <a:gd name="T98" fmla="*/ 26 w 5292"/>
              <a:gd name="T99" fmla="*/ 1781 h 3490"/>
              <a:gd name="T100" fmla="*/ 23 w 5292"/>
              <a:gd name="T101" fmla="*/ 1814 h 3490"/>
              <a:gd name="T102" fmla="*/ 37 w 5292"/>
              <a:gd name="T103" fmla="*/ 1905 h 3490"/>
              <a:gd name="T104" fmla="*/ 23 w 5292"/>
              <a:gd name="T105" fmla="*/ 1967 h 3490"/>
              <a:gd name="T106" fmla="*/ 48 w 5292"/>
              <a:gd name="T107" fmla="*/ 1974 h 3490"/>
              <a:gd name="T108" fmla="*/ 46 w 5292"/>
              <a:gd name="T109" fmla="*/ 2009 h 3490"/>
              <a:gd name="T110" fmla="*/ 62 w 5292"/>
              <a:gd name="T111" fmla="*/ 2027 h 3490"/>
              <a:gd name="T112" fmla="*/ 45 w 5292"/>
              <a:gd name="T113" fmla="*/ 2075 h 3490"/>
              <a:gd name="T114" fmla="*/ 14 w 5292"/>
              <a:gd name="T115" fmla="*/ 2092 h 3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2" h="3490">
                <a:moveTo>
                  <a:pt x="55" y="2048"/>
                </a:moveTo>
                <a:cubicBezTo>
                  <a:pt x="59" y="2049"/>
                  <a:pt x="63" y="2049"/>
                  <a:pt x="67" y="2050"/>
                </a:cubicBezTo>
                <a:cubicBezTo>
                  <a:pt x="70" y="2052"/>
                  <a:pt x="74" y="2054"/>
                  <a:pt x="73" y="2057"/>
                </a:cubicBezTo>
                <a:lnTo>
                  <a:pt x="70" y="2059"/>
                </a:lnTo>
                <a:cubicBezTo>
                  <a:pt x="67" y="2060"/>
                  <a:pt x="65" y="2062"/>
                  <a:pt x="64" y="2065"/>
                </a:cubicBezTo>
                <a:lnTo>
                  <a:pt x="64" y="2066"/>
                </a:lnTo>
                <a:lnTo>
                  <a:pt x="61" y="2068"/>
                </a:lnTo>
                <a:lnTo>
                  <a:pt x="61" y="2068"/>
                </a:lnTo>
                <a:cubicBezTo>
                  <a:pt x="55" y="2069"/>
                  <a:pt x="50" y="2067"/>
                  <a:pt x="50" y="2059"/>
                </a:cubicBezTo>
                <a:cubicBezTo>
                  <a:pt x="52" y="2056"/>
                  <a:pt x="54" y="2052"/>
                  <a:pt x="55" y="2048"/>
                </a:cubicBezTo>
                <a:moveTo>
                  <a:pt x="65" y="2037"/>
                </a:moveTo>
                <a:lnTo>
                  <a:pt x="65" y="2037"/>
                </a:lnTo>
                <a:lnTo>
                  <a:pt x="66" y="2037"/>
                </a:lnTo>
                <a:lnTo>
                  <a:pt x="65" y="2037"/>
                </a:lnTo>
                <a:lnTo>
                  <a:pt x="64" y="2040"/>
                </a:lnTo>
                <a:cubicBezTo>
                  <a:pt x="62" y="2040"/>
                  <a:pt x="60" y="2038"/>
                  <a:pt x="58" y="2036"/>
                </a:cubicBezTo>
                <a:cubicBezTo>
                  <a:pt x="61" y="2037"/>
                  <a:pt x="63" y="2037"/>
                  <a:pt x="65" y="2037"/>
                </a:cubicBezTo>
                <a:close/>
                <a:moveTo>
                  <a:pt x="152" y="2391"/>
                </a:moveTo>
                <a:lnTo>
                  <a:pt x="151" y="2391"/>
                </a:lnTo>
                <a:cubicBezTo>
                  <a:pt x="149" y="2393"/>
                  <a:pt x="148" y="2395"/>
                  <a:pt x="146" y="2397"/>
                </a:cubicBezTo>
                <a:cubicBezTo>
                  <a:pt x="147" y="2394"/>
                  <a:pt x="147" y="2392"/>
                  <a:pt x="146" y="2390"/>
                </a:cubicBezTo>
                <a:cubicBezTo>
                  <a:pt x="148" y="2389"/>
                  <a:pt x="151" y="2389"/>
                  <a:pt x="152" y="2391"/>
                </a:cubicBezTo>
                <a:close/>
                <a:moveTo>
                  <a:pt x="14" y="2092"/>
                </a:moveTo>
                <a:cubicBezTo>
                  <a:pt x="14" y="2107"/>
                  <a:pt x="30" y="2100"/>
                  <a:pt x="35" y="2106"/>
                </a:cubicBezTo>
                <a:cubicBezTo>
                  <a:pt x="40" y="2112"/>
                  <a:pt x="28" y="2125"/>
                  <a:pt x="41" y="2130"/>
                </a:cubicBezTo>
                <a:lnTo>
                  <a:pt x="45" y="2132"/>
                </a:lnTo>
                <a:cubicBezTo>
                  <a:pt x="49" y="2133"/>
                  <a:pt x="53" y="2138"/>
                  <a:pt x="56" y="2146"/>
                </a:cubicBezTo>
                <a:cubicBezTo>
                  <a:pt x="57" y="2148"/>
                  <a:pt x="59" y="2149"/>
                  <a:pt x="62" y="2149"/>
                </a:cubicBezTo>
                <a:cubicBezTo>
                  <a:pt x="64" y="2150"/>
                  <a:pt x="66" y="2150"/>
                  <a:pt x="68" y="2150"/>
                </a:cubicBezTo>
                <a:lnTo>
                  <a:pt x="71" y="2152"/>
                </a:lnTo>
                <a:cubicBezTo>
                  <a:pt x="69" y="2158"/>
                  <a:pt x="74" y="2163"/>
                  <a:pt x="76" y="2168"/>
                </a:cubicBezTo>
                <a:cubicBezTo>
                  <a:pt x="79" y="2171"/>
                  <a:pt x="82" y="2175"/>
                  <a:pt x="86" y="2177"/>
                </a:cubicBezTo>
                <a:cubicBezTo>
                  <a:pt x="86" y="2179"/>
                  <a:pt x="87" y="2181"/>
                  <a:pt x="89" y="2182"/>
                </a:cubicBezTo>
                <a:cubicBezTo>
                  <a:pt x="91" y="2184"/>
                  <a:pt x="93" y="2186"/>
                  <a:pt x="95" y="2189"/>
                </a:cubicBezTo>
                <a:lnTo>
                  <a:pt x="96" y="2190"/>
                </a:lnTo>
                <a:cubicBezTo>
                  <a:pt x="99" y="2200"/>
                  <a:pt x="110" y="2209"/>
                  <a:pt x="103" y="2222"/>
                </a:cubicBezTo>
                <a:lnTo>
                  <a:pt x="103" y="2222"/>
                </a:lnTo>
                <a:cubicBezTo>
                  <a:pt x="97" y="2223"/>
                  <a:pt x="97" y="2216"/>
                  <a:pt x="93" y="2214"/>
                </a:cubicBezTo>
                <a:cubicBezTo>
                  <a:pt x="91" y="2216"/>
                  <a:pt x="89" y="2218"/>
                  <a:pt x="87" y="2221"/>
                </a:cubicBezTo>
                <a:cubicBezTo>
                  <a:pt x="87" y="2223"/>
                  <a:pt x="87" y="2224"/>
                  <a:pt x="88" y="2226"/>
                </a:cubicBezTo>
                <a:lnTo>
                  <a:pt x="86" y="2223"/>
                </a:lnTo>
                <a:cubicBezTo>
                  <a:pt x="83" y="2219"/>
                  <a:pt x="82" y="2214"/>
                  <a:pt x="77" y="2212"/>
                </a:cubicBezTo>
                <a:lnTo>
                  <a:pt x="73" y="2208"/>
                </a:lnTo>
                <a:cubicBezTo>
                  <a:pt x="64" y="2206"/>
                  <a:pt x="62" y="2210"/>
                  <a:pt x="64" y="2218"/>
                </a:cubicBezTo>
                <a:lnTo>
                  <a:pt x="64" y="2218"/>
                </a:lnTo>
                <a:cubicBezTo>
                  <a:pt x="71" y="2225"/>
                  <a:pt x="68" y="2232"/>
                  <a:pt x="65" y="2239"/>
                </a:cubicBezTo>
                <a:lnTo>
                  <a:pt x="65" y="2242"/>
                </a:lnTo>
                <a:cubicBezTo>
                  <a:pt x="66" y="2244"/>
                  <a:pt x="67" y="2245"/>
                  <a:pt x="68" y="2246"/>
                </a:cubicBezTo>
                <a:cubicBezTo>
                  <a:pt x="71" y="2248"/>
                  <a:pt x="73" y="2249"/>
                  <a:pt x="76" y="2249"/>
                </a:cubicBezTo>
                <a:cubicBezTo>
                  <a:pt x="74" y="2252"/>
                  <a:pt x="73" y="2255"/>
                  <a:pt x="74" y="2259"/>
                </a:cubicBezTo>
                <a:lnTo>
                  <a:pt x="75" y="2263"/>
                </a:lnTo>
                <a:lnTo>
                  <a:pt x="74" y="2267"/>
                </a:lnTo>
                <a:lnTo>
                  <a:pt x="74" y="2266"/>
                </a:lnTo>
                <a:cubicBezTo>
                  <a:pt x="70" y="2265"/>
                  <a:pt x="66" y="2264"/>
                  <a:pt x="62" y="2266"/>
                </a:cubicBezTo>
                <a:lnTo>
                  <a:pt x="63" y="2270"/>
                </a:lnTo>
                <a:lnTo>
                  <a:pt x="62" y="2270"/>
                </a:lnTo>
                <a:cubicBezTo>
                  <a:pt x="60" y="2271"/>
                  <a:pt x="60" y="2273"/>
                  <a:pt x="61" y="2274"/>
                </a:cubicBezTo>
                <a:cubicBezTo>
                  <a:pt x="68" y="2285"/>
                  <a:pt x="63" y="2299"/>
                  <a:pt x="74" y="2308"/>
                </a:cubicBezTo>
                <a:cubicBezTo>
                  <a:pt x="77" y="2311"/>
                  <a:pt x="81" y="2312"/>
                  <a:pt x="84" y="2310"/>
                </a:cubicBezTo>
                <a:lnTo>
                  <a:pt x="85" y="2313"/>
                </a:lnTo>
                <a:lnTo>
                  <a:pt x="85" y="2315"/>
                </a:lnTo>
                <a:cubicBezTo>
                  <a:pt x="83" y="2319"/>
                  <a:pt x="81" y="2323"/>
                  <a:pt x="85" y="2328"/>
                </a:cubicBezTo>
                <a:lnTo>
                  <a:pt x="86" y="2330"/>
                </a:lnTo>
                <a:cubicBezTo>
                  <a:pt x="87" y="2331"/>
                  <a:pt x="89" y="2332"/>
                  <a:pt x="90" y="2332"/>
                </a:cubicBezTo>
                <a:lnTo>
                  <a:pt x="93" y="2332"/>
                </a:lnTo>
                <a:lnTo>
                  <a:pt x="97" y="2331"/>
                </a:lnTo>
                <a:cubicBezTo>
                  <a:pt x="107" y="2335"/>
                  <a:pt x="103" y="2345"/>
                  <a:pt x="101" y="2355"/>
                </a:cubicBezTo>
                <a:lnTo>
                  <a:pt x="105" y="2355"/>
                </a:lnTo>
                <a:lnTo>
                  <a:pt x="105" y="2355"/>
                </a:lnTo>
                <a:lnTo>
                  <a:pt x="105" y="2355"/>
                </a:lnTo>
                <a:cubicBezTo>
                  <a:pt x="106" y="2357"/>
                  <a:pt x="107" y="2358"/>
                  <a:pt x="108" y="2360"/>
                </a:cubicBezTo>
                <a:lnTo>
                  <a:pt x="108" y="2360"/>
                </a:lnTo>
                <a:lnTo>
                  <a:pt x="108" y="2360"/>
                </a:lnTo>
                <a:cubicBezTo>
                  <a:pt x="107" y="2368"/>
                  <a:pt x="113" y="2370"/>
                  <a:pt x="118" y="2374"/>
                </a:cubicBezTo>
                <a:lnTo>
                  <a:pt x="118" y="2374"/>
                </a:lnTo>
                <a:cubicBezTo>
                  <a:pt x="120" y="2379"/>
                  <a:pt x="122" y="2385"/>
                  <a:pt x="124" y="2391"/>
                </a:cubicBezTo>
                <a:lnTo>
                  <a:pt x="123" y="2393"/>
                </a:lnTo>
                <a:lnTo>
                  <a:pt x="123" y="2393"/>
                </a:lnTo>
                <a:cubicBezTo>
                  <a:pt x="121" y="2394"/>
                  <a:pt x="120" y="2396"/>
                  <a:pt x="119" y="2397"/>
                </a:cubicBezTo>
                <a:cubicBezTo>
                  <a:pt x="117" y="2395"/>
                  <a:pt x="114" y="2395"/>
                  <a:pt x="112" y="2393"/>
                </a:cubicBezTo>
                <a:cubicBezTo>
                  <a:pt x="110" y="2393"/>
                  <a:pt x="108" y="2393"/>
                  <a:pt x="106" y="2394"/>
                </a:cubicBezTo>
                <a:cubicBezTo>
                  <a:pt x="101" y="2395"/>
                  <a:pt x="97" y="2396"/>
                  <a:pt x="93" y="2392"/>
                </a:cubicBezTo>
                <a:cubicBezTo>
                  <a:pt x="92" y="2391"/>
                  <a:pt x="89" y="2397"/>
                  <a:pt x="90" y="2399"/>
                </a:cubicBezTo>
                <a:cubicBezTo>
                  <a:pt x="91" y="2400"/>
                  <a:pt x="93" y="2404"/>
                  <a:pt x="95" y="2406"/>
                </a:cubicBezTo>
                <a:lnTo>
                  <a:pt x="94" y="2408"/>
                </a:lnTo>
                <a:cubicBezTo>
                  <a:pt x="99" y="2411"/>
                  <a:pt x="98" y="2422"/>
                  <a:pt x="108" y="2418"/>
                </a:cubicBezTo>
                <a:lnTo>
                  <a:pt x="111" y="2419"/>
                </a:lnTo>
                <a:cubicBezTo>
                  <a:pt x="108" y="2422"/>
                  <a:pt x="106" y="2424"/>
                  <a:pt x="108" y="2429"/>
                </a:cubicBezTo>
                <a:cubicBezTo>
                  <a:pt x="113" y="2444"/>
                  <a:pt x="117" y="2459"/>
                  <a:pt x="122" y="2474"/>
                </a:cubicBezTo>
                <a:cubicBezTo>
                  <a:pt x="114" y="2480"/>
                  <a:pt x="117" y="2506"/>
                  <a:pt x="126" y="2512"/>
                </a:cubicBezTo>
                <a:cubicBezTo>
                  <a:pt x="130" y="2526"/>
                  <a:pt x="149" y="2532"/>
                  <a:pt x="146" y="2550"/>
                </a:cubicBezTo>
                <a:cubicBezTo>
                  <a:pt x="151" y="2555"/>
                  <a:pt x="157" y="2560"/>
                  <a:pt x="158" y="2568"/>
                </a:cubicBezTo>
                <a:cubicBezTo>
                  <a:pt x="160" y="2578"/>
                  <a:pt x="170" y="2587"/>
                  <a:pt x="167" y="2599"/>
                </a:cubicBezTo>
                <a:lnTo>
                  <a:pt x="165" y="2601"/>
                </a:lnTo>
                <a:cubicBezTo>
                  <a:pt x="160" y="2616"/>
                  <a:pt x="163" y="2629"/>
                  <a:pt x="171" y="2642"/>
                </a:cubicBezTo>
                <a:cubicBezTo>
                  <a:pt x="177" y="2651"/>
                  <a:pt x="185" y="2660"/>
                  <a:pt x="173" y="2669"/>
                </a:cubicBezTo>
                <a:cubicBezTo>
                  <a:pt x="168" y="2672"/>
                  <a:pt x="159" y="2669"/>
                  <a:pt x="161" y="2679"/>
                </a:cubicBezTo>
                <a:cubicBezTo>
                  <a:pt x="162" y="2687"/>
                  <a:pt x="161" y="2697"/>
                  <a:pt x="173" y="2698"/>
                </a:cubicBezTo>
                <a:cubicBezTo>
                  <a:pt x="166" y="2708"/>
                  <a:pt x="166" y="2717"/>
                  <a:pt x="178" y="2723"/>
                </a:cubicBezTo>
                <a:cubicBezTo>
                  <a:pt x="179" y="2731"/>
                  <a:pt x="181" y="2738"/>
                  <a:pt x="181" y="2746"/>
                </a:cubicBezTo>
                <a:cubicBezTo>
                  <a:pt x="180" y="2756"/>
                  <a:pt x="172" y="2765"/>
                  <a:pt x="180" y="2775"/>
                </a:cubicBezTo>
                <a:cubicBezTo>
                  <a:pt x="184" y="2778"/>
                  <a:pt x="183" y="2783"/>
                  <a:pt x="185" y="2787"/>
                </a:cubicBezTo>
                <a:lnTo>
                  <a:pt x="187" y="2787"/>
                </a:lnTo>
                <a:lnTo>
                  <a:pt x="185" y="2790"/>
                </a:lnTo>
                <a:lnTo>
                  <a:pt x="185" y="2792"/>
                </a:lnTo>
                <a:lnTo>
                  <a:pt x="183" y="2792"/>
                </a:lnTo>
                <a:cubicBezTo>
                  <a:pt x="180" y="2792"/>
                  <a:pt x="177" y="2794"/>
                  <a:pt x="179" y="2797"/>
                </a:cubicBezTo>
                <a:cubicBezTo>
                  <a:pt x="182" y="2801"/>
                  <a:pt x="186" y="2798"/>
                  <a:pt x="190" y="2797"/>
                </a:cubicBezTo>
                <a:lnTo>
                  <a:pt x="191" y="2798"/>
                </a:lnTo>
                <a:lnTo>
                  <a:pt x="191" y="2799"/>
                </a:lnTo>
                <a:cubicBezTo>
                  <a:pt x="188" y="2800"/>
                  <a:pt x="184" y="2800"/>
                  <a:pt x="180" y="2800"/>
                </a:cubicBezTo>
                <a:cubicBezTo>
                  <a:pt x="176" y="2800"/>
                  <a:pt x="172" y="2800"/>
                  <a:pt x="169" y="2802"/>
                </a:cubicBezTo>
                <a:cubicBezTo>
                  <a:pt x="158" y="2805"/>
                  <a:pt x="165" y="2816"/>
                  <a:pt x="160" y="2821"/>
                </a:cubicBezTo>
                <a:cubicBezTo>
                  <a:pt x="154" y="2828"/>
                  <a:pt x="159" y="2842"/>
                  <a:pt x="168" y="2846"/>
                </a:cubicBezTo>
                <a:cubicBezTo>
                  <a:pt x="180" y="2856"/>
                  <a:pt x="178" y="2875"/>
                  <a:pt x="172" y="2877"/>
                </a:cubicBezTo>
                <a:cubicBezTo>
                  <a:pt x="148" y="2889"/>
                  <a:pt x="159" y="2907"/>
                  <a:pt x="160" y="2922"/>
                </a:cubicBezTo>
                <a:cubicBezTo>
                  <a:pt x="160" y="2933"/>
                  <a:pt x="155" y="2943"/>
                  <a:pt x="159" y="2954"/>
                </a:cubicBezTo>
                <a:cubicBezTo>
                  <a:pt x="164" y="2963"/>
                  <a:pt x="161" y="2971"/>
                  <a:pt x="158" y="2979"/>
                </a:cubicBezTo>
                <a:cubicBezTo>
                  <a:pt x="155" y="2986"/>
                  <a:pt x="152" y="2992"/>
                  <a:pt x="158" y="2998"/>
                </a:cubicBezTo>
                <a:cubicBezTo>
                  <a:pt x="154" y="3015"/>
                  <a:pt x="148" y="3032"/>
                  <a:pt x="157" y="3049"/>
                </a:cubicBezTo>
                <a:cubicBezTo>
                  <a:pt x="157" y="3050"/>
                  <a:pt x="153" y="3052"/>
                  <a:pt x="151" y="3054"/>
                </a:cubicBezTo>
                <a:cubicBezTo>
                  <a:pt x="154" y="3062"/>
                  <a:pt x="147" y="3070"/>
                  <a:pt x="150" y="3078"/>
                </a:cubicBezTo>
                <a:lnTo>
                  <a:pt x="150" y="3080"/>
                </a:lnTo>
                <a:cubicBezTo>
                  <a:pt x="148" y="3082"/>
                  <a:pt x="146" y="3083"/>
                  <a:pt x="144" y="3085"/>
                </a:cubicBezTo>
                <a:lnTo>
                  <a:pt x="144" y="3085"/>
                </a:lnTo>
                <a:cubicBezTo>
                  <a:pt x="145" y="3093"/>
                  <a:pt x="135" y="3090"/>
                  <a:pt x="134" y="3096"/>
                </a:cubicBezTo>
                <a:cubicBezTo>
                  <a:pt x="135" y="3100"/>
                  <a:pt x="136" y="3104"/>
                  <a:pt x="136" y="3108"/>
                </a:cubicBezTo>
                <a:lnTo>
                  <a:pt x="135" y="3108"/>
                </a:lnTo>
                <a:lnTo>
                  <a:pt x="134" y="3111"/>
                </a:lnTo>
                <a:lnTo>
                  <a:pt x="134" y="3112"/>
                </a:lnTo>
                <a:lnTo>
                  <a:pt x="133" y="3113"/>
                </a:lnTo>
                <a:lnTo>
                  <a:pt x="133" y="3113"/>
                </a:lnTo>
                <a:cubicBezTo>
                  <a:pt x="133" y="3116"/>
                  <a:pt x="133" y="3118"/>
                  <a:pt x="131" y="3120"/>
                </a:cubicBezTo>
                <a:cubicBezTo>
                  <a:pt x="132" y="3131"/>
                  <a:pt x="121" y="3142"/>
                  <a:pt x="131" y="3153"/>
                </a:cubicBezTo>
                <a:lnTo>
                  <a:pt x="133" y="3154"/>
                </a:lnTo>
                <a:lnTo>
                  <a:pt x="134" y="3154"/>
                </a:lnTo>
                <a:cubicBezTo>
                  <a:pt x="135" y="3161"/>
                  <a:pt x="137" y="3167"/>
                  <a:pt x="137" y="3174"/>
                </a:cubicBezTo>
                <a:cubicBezTo>
                  <a:pt x="139" y="3188"/>
                  <a:pt x="123" y="3193"/>
                  <a:pt x="120" y="3205"/>
                </a:cubicBezTo>
                <a:cubicBezTo>
                  <a:pt x="117" y="3208"/>
                  <a:pt x="116" y="3212"/>
                  <a:pt x="112" y="3215"/>
                </a:cubicBezTo>
                <a:cubicBezTo>
                  <a:pt x="108" y="3215"/>
                  <a:pt x="104" y="3217"/>
                  <a:pt x="103" y="3221"/>
                </a:cubicBezTo>
                <a:cubicBezTo>
                  <a:pt x="101" y="3226"/>
                  <a:pt x="106" y="3225"/>
                  <a:pt x="108" y="3227"/>
                </a:cubicBezTo>
                <a:cubicBezTo>
                  <a:pt x="115" y="3230"/>
                  <a:pt x="106" y="3235"/>
                  <a:pt x="109" y="3239"/>
                </a:cubicBezTo>
                <a:cubicBezTo>
                  <a:pt x="113" y="3245"/>
                  <a:pt x="113" y="3251"/>
                  <a:pt x="109" y="3257"/>
                </a:cubicBezTo>
                <a:cubicBezTo>
                  <a:pt x="107" y="3260"/>
                  <a:pt x="103" y="3265"/>
                  <a:pt x="109" y="3268"/>
                </a:cubicBezTo>
                <a:cubicBezTo>
                  <a:pt x="118" y="3274"/>
                  <a:pt x="115" y="3283"/>
                  <a:pt x="116" y="3291"/>
                </a:cubicBezTo>
                <a:cubicBezTo>
                  <a:pt x="118" y="3297"/>
                  <a:pt x="127" y="3297"/>
                  <a:pt x="126" y="3305"/>
                </a:cubicBezTo>
                <a:cubicBezTo>
                  <a:pt x="120" y="3323"/>
                  <a:pt x="99" y="3336"/>
                  <a:pt x="108" y="3359"/>
                </a:cubicBezTo>
                <a:cubicBezTo>
                  <a:pt x="117" y="3374"/>
                  <a:pt x="103" y="3392"/>
                  <a:pt x="114" y="3408"/>
                </a:cubicBezTo>
                <a:cubicBezTo>
                  <a:pt x="114" y="3408"/>
                  <a:pt x="112" y="3411"/>
                  <a:pt x="110" y="3412"/>
                </a:cubicBezTo>
                <a:cubicBezTo>
                  <a:pt x="101" y="3416"/>
                  <a:pt x="104" y="3422"/>
                  <a:pt x="106" y="3428"/>
                </a:cubicBezTo>
                <a:cubicBezTo>
                  <a:pt x="108" y="3432"/>
                  <a:pt x="110" y="3440"/>
                  <a:pt x="108" y="3441"/>
                </a:cubicBezTo>
                <a:cubicBezTo>
                  <a:pt x="91" y="3455"/>
                  <a:pt x="103" y="3474"/>
                  <a:pt x="99" y="3490"/>
                </a:cubicBezTo>
                <a:lnTo>
                  <a:pt x="5292" y="3315"/>
                </a:lnTo>
                <a:lnTo>
                  <a:pt x="5180" y="0"/>
                </a:lnTo>
                <a:lnTo>
                  <a:pt x="142" y="170"/>
                </a:lnTo>
                <a:lnTo>
                  <a:pt x="145" y="174"/>
                </a:lnTo>
                <a:lnTo>
                  <a:pt x="145" y="177"/>
                </a:lnTo>
                <a:cubicBezTo>
                  <a:pt x="144" y="179"/>
                  <a:pt x="144" y="181"/>
                  <a:pt x="145" y="182"/>
                </a:cubicBezTo>
                <a:lnTo>
                  <a:pt x="146" y="184"/>
                </a:lnTo>
                <a:lnTo>
                  <a:pt x="145" y="186"/>
                </a:lnTo>
                <a:cubicBezTo>
                  <a:pt x="138" y="188"/>
                  <a:pt x="145" y="191"/>
                  <a:pt x="145" y="194"/>
                </a:cubicBezTo>
                <a:cubicBezTo>
                  <a:pt x="149" y="208"/>
                  <a:pt x="136" y="200"/>
                  <a:pt x="132" y="205"/>
                </a:cubicBezTo>
                <a:cubicBezTo>
                  <a:pt x="130" y="208"/>
                  <a:pt x="133" y="210"/>
                  <a:pt x="134" y="213"/>
                </a:cubicBezTo>
                <a:cubicBezTo>
                  <a:pt x="138" y="216"/>
                  <a:pt x="136" y="224"/>
                  <a:pt x="141" y="226"/>
                </a:cubicBezTo>
                <a:lnTo>
                  <a:pt x="141" y="226"/>
                </a:lnTo>
                <a:cubicBezTo>
                  <a:pt x="145" y="237"/>
                  <a:pt x="146" y="248"/>
                  <a:pt x="156" y="256"/>
                </a:cubicBezTo>
                <a:lnTo>
                  <a:pt x="156" y="260"/>
                </a:lnTo>
                <a:cubicBezTo>
                  <a:pt x="154" y="265"/>
                  <a:pt x="150" y="270"/>
                  <a:pt x="158" y="272"/>
                </a:cubicBezTo>
                <a:lnTo>
                  <a:pt x="158" y="273"/>
                </a:lnTo>
                <a:cubicBezTo>
                  <a:pt x="157" y="275"/>
                  <a:pt x="156" y="277"/>
                  <a:pt x="155" y="279"/>
                </a:cubicBezTo>
                <a:cubicBezTo>
                  <a:pt x="156" y="282"/>
                  <a:pt x="156" y="285"/>
                  <a:pt x="157" y="288"/>
                </a:cubicBezTo>
                <a:cubicBezTo>
                  <a:pt x="158" y="291"/>
                  <a:pt x="156" y="295"/>
                  <a:pt x="158" y="298"/>
                </a:cubicBezTo>
                <a:lnTo>
                  <a:pt x="158" y="299"/>
                </a:lnTo>
                <a:lnTo>
                  <a:pt x="160" y="301"/>
                </a:lnTo>
                <a:cubicBezTo>
                  <a:pt x="162" y="312"/>
                  <a:pt x="151" y="326"/>
                  <a:pt x="168" y="334"/>
                </a:cubicBezTo>
                <a:cubicBezTo>
                  <a:pt x="170" y="341"/>
                  <a:pt x="170" y="348"/>
                  <a:pt x="177" y="352"/>
                </a:cubicBezTo>
                <a:lnTo>
                  <a:pt x="177" y="359"/>
                </a:lnTo>
                <a:cubicBezTo>
                  <a:pt x="180" y="371"/>
                  <a:pt x="181" y="383"/>
                  <a:pt x="189" y="392"/>
                </a:cubicBezTo>
                <a:lnTo>
                  <a:pt x="190" y="392"/>
                </a:lnTo>
                <a:cubicBezTo>
                  <a:pt x="198" y="403"/>
                  <a:pt x="195" y="417"/>
                  <a:pt x="197" y="430"/>
                </a:cubicBezTo>
                <a:cubicBezTo>
                  <a:pt x="207" y="439"/>
                  <a:pt x="198" y="457"/>
                  <a:pt x="214" y="464"/>
                </a:cubicBezTo>
                <a:cubicBezTo>
                  <a:pt x="222" y="469"/>
                  <a:pt x="220" y="480"/>
                  <a:pt x="227" y="485"/>
                </a:cubicBezTo>
                <a:lnTo>
                  <a:pt x="230" y="486"/>
                </a:lnTo>
                <a:cubicBezTo>
                  <a:pt x="230" y="488"/>
                  <a:pt x="230" y="490"/>
                  <a:pt x="230" y="492"/>
                </a:cubicBezTo>
                <a:cubicBezTo>
                  <a:pt x="227" y="498"/>
                  <a:pt x="226" y="503"/>
                  <a:pt x="229" y="508"/>
                </a:cubicBezTo>
                <a:cubicBezTo>
                  <a:pt x="230" y="510"/>
                  <a:pt x="231" y="511"/>
                  <a:pt x="233" y="512"/>
                </a:cubicBezTo>
                <a:cubicBezTo>
                  <a:pt x="235" y="512"/>
                  <a:pt x="236" y="512"/>
                  <a:pt x="238" y="511"/>
                </a:cubicBezTo>
                <a:cubicBezTo>
                  <a:pt x="240" y="509"/>
                  <a:pt x="241" y="506"/>
                  <a:pt x="243" y="504"/>
                </a:cubicBezTo>
                <a:cubicBezTo>
                  <a:pt x="243" y="505"/>
                  <a:pt x="243" y="507"/>
                  <a:pt x="243" y="508"/>
                </a:cubicBezTo>
                <a:cubicBezTo>
                  <a:pt x="239" y="516"/>
                  <a:pt x="235" y="523"/>
                  <a:pt x="241" y="532"/>
                </a:cubicBezTo>
                <a:lnTo>
                  <a:pt x="240" y="539"/>
                </a:lnTo>
                <a:cubicBezTo>
                  <a:pt x="237" y="548"/>
                  <a:pt x="236" y="558"/>
                  <a:pt x="237" y="568"/>
                </a:cubicBezTo>
                <a:cubicBezTo>
                  <a:pt x="243" y="583"/>
                  <a:pt x="237" y="601"/>
                  <a:pt x="248" y="614"/>
                </a:cubicBezTo>
                <a:cubicBezTo>
                  <a:pt x="250" y="617"/>
                  <a:pt x="247" y="620"/>
                  <a:pt x="244" y="622"/>
                </a:cubicBezTo>
                <a:cubicBezTo>
                  <a:pt x="227" y="636"/>
                  <a:pt x="226" y="646"/>
                  <a:pt x="239" y="662"/>
                </a:cubicBezTo>
                <a:cubicBezTo>
                  <a:pt x="247" y="672"/>
                  <a:pt x="245" y="687"/>
                  <a:pt x="259" y="692"/>
                </a:cubicBezTo>
                <a:cubicBezTo>
                  <a:pt x="256" y="696"/>
                  <a:pt x="259" y="703"/>
                  <a:pt x="253" y="704"/>
                </a:cubicBezTo>
                <a:cubicBezTo>
                  <a:pt x="240" y="707"/>
                  <a:pt x="238" y="714"/>
                  <a:pt x="244" y="725"/>
                </a:cubicBezTo>
                <a:cubicBezTo>
                  <a:pt x="235" y="729"/>
                  <a:pt x="225" y="731"/>
                  <a:pt x="219" y="741"/>
                </a:cubicBezTo>
                <a:cubicBezTo>
                  <a:pt x="217" y="744"/>
                  <a:pt x="220" y="747"/>
                  <a:pt x="220" y="750"/>
                </a:cubicBezTo>
                <a:cubicBezTo>
                  <a:pt x="221" y="757"/>
                  <a:pt x="221" y="764"/>
                  <a:pt x="218" y="771"/>
                </a:cubicBezTo>
                <a:cubicBezTo>
                  <a:pt x="212" y="780"/>
                  <a:pt x="207" y="790"/>
                  <a:pt x="201" y="799"/>
                </a:cubicBezTo>
                <a:lnTo>
                  <a:pt x="201" y="799"/>
                </a:lnTo>
                <a:lnTo>
                  <a:pt x="199" y="800"/>
                </a:lnTo>
                <a:cubicBezTo>
                  <a:pt x="195" y="807"/>
                  <a:pt x="192" y="813"/>
                  <a:pt x="188" y="820"/>
                </a:cubicBezTo>
                <a:cubicBezTo>
                  <a:pt x="185" y="821"/>
                  <a:pt x="185" y="824"/>
                  <a:pt x="185" y="826"/>
                </a:cubicBezTo>
                <a:cubicBezTo>
                  <a:pt x="191" y="836"/>
                  <a:pt x="181" y="843"/>
                  <a:pt x="182" y="852"/>
                </a:cubicBezTo>
                <a:cubicBezTo>
                  <a:pt x="183" y="856"/>
                  <a:pt x="185" y="860"/>
                  <a:pt x="189" y="860"/>
                </a:cubicBezTo>
                <a:cubicBezTo>
                  <a:pt x="187" y="865"/>
                  <a:pt x="188" y="871"/>
                  <a:pt x="190" y="876"/>
                </a:cubicBezTo>
                <a:cubicBezTo>
                  <a:pt x="196" y="885"/>
                  <a:pt x="188" y="889"/>
                  <a:pt x="185" y="895"/>
                </a:cubicBezTo>
                <a:cubicBezTo>
                  <a:pt x="178" y="906"/>
                  <a:pt x="176" y="916"/>
                  <a:pt x="183" y="928"/>
                </a:cubicBezTo>
                <a:cubicBezTo>
                  <a:pt x="181" y="930"/>
                  <a:pt x="180" y="932"/>
                  <a:pt x="178" y="934"/>
                </a:cubicBezTo>
                <a:cubicBezTo>
                  <a:pt x="174" y="939"/>
                  <a:pt x="177" y="942"/>
                  <a:pt x="180" y="946"/>
                </a:cubicBezTo>
                <a:cubicBezTo>
                  <a:pt x="184" y="950"/>
                  <a:pt x="186" y="955"/>
                  <a:pt x="180" y="959"/>
                </a:cubicBezTo>
                <a:cubicBezTo>
                  <a:pt x="176" y="961"/>
                  <a:pt x="173" y="962"/>
                  <a:pt x="172" y="966"/>
                </a:cubicBezTo>
                <a:cubicBezTo>
                  <a:pt x="168" y="975"/>
                  <a:pt x="183" y="978"/>
                  <a:pt x="178" y="987"/>
                </a:cubicBezTo>
                <a:cubicBezTo>
                  <a:pt x="176" y="990"/>
                  <a:pt x="176" y="993"/>
                  <a:pt x="176" y="997"/>
                </a:cubicBezTo>
                <a:lnTo>
                  <a:pt x="176" y="999"/>
                </a:lnTo>
                <a:cubicBezTo>
                  <a:pt x="171" y="999"/>
                  <a:pt x="167" y="1000"/>
                  <a:pt x="163" y="1002"/>
                </a:cubicBezTo>
                <a:cubicBezTo>
                  <a:pt x="164" y="1009"/>
                  <a:pt x="156" y="1021"/>
                  <a:pt x="171" y="1023"/>
                </a:cubicBezTo>
                <a:lnTo>
                  <a:pt x="172" y="1025"/>
                </a:lnTo>
                <a:cubicBezTo>
                  <a:pt x="171" y="1029"/>
                  <a:pt x="171" y="1033"/>
                  <a:pt x="170" y="1038"/>
                </a:cubicBezTo>
                <a:cubicBezTo>
                  <a:pt x="166" y="1037"/>
                  <a:pt x="164" y="1039"/>
                  <a:pt x="162" y="1042"/>
                </a:cubicBezTo>
                <a:cubicBezTo>
                  <a:pt x="161" y="1047"/>
                  <a:pt x="158" y="1049"/>
                  <a:pt x="152" y="1049"/>
                </a:cubicBezTo>
                <a:cubicBezTo>
                  <a:pt x="143" y="1051"/>
                  <a:pt x="137" y="1056"/>
                  <a:pt x="139" y="1067"/>
                </a:cubicBezTo>
                <a:cubicBezTo>
                  <a:pt x="142" y="1071"/>
                  <a:pt x="138" y="1078"/>
                  <a:pt x="142" y="1082"/>
                </a:cubicBezTo>
                <a:cubicBezTo>
                  <a:pt x="140" y="1084"/>
                  <a:pt x="139" y="1086"/>
                  <a:pt x="138" y="1088"/>
                </a:cubicBezTo>
                <a:lnTo>
                  <a:pt x="139" y="1092"/>
                </a:lnTo>
                <a:lnTo>
                  <a:pt x="139" y="1096"/>
                </a:lnTo>
                <a:cubicBezTo>
                  <a:pt x="141" y="1099"/>
                  <a:pt x="141" y="1101"/>
                  <a:pt x="140" y="1106"/>
                </a:cubicBezTo>
                <a:cubicBezTo>
                  <a:pt x="136" y="1118"/>
                  <a:pt x="133" y="1131"/>
                  <a:pt x="146" y="1141"/>
                </a:cubicBezTo>
                <a:lnTo>
                  <a:pt x="146" y="1141"/>
                </a:lnTo>
                <a:cubicBezTo>
                  <a:pt x="151" y="1156"/>
                  <a:pt x="161" y="1169"/>
                  <a:pt x="168" y="1184"/>
                </a:cubicBezTo>
                <a:cubicBezTo>
                  <a:pt x="172" y="1186"/>
                  <a:pt x="170" y="1189"/>
                  <a:pt x="170" y="1192"/>
                </a:cubicBezTo>
                <a:cubicBezTo>
                  <a:pt x="169" y="1193"/>
                  <a:pt x="169" y="1195"/>
                  <a:pt x="169" y="1197"/>
                </a:cubicBezTo>
                <a:cubicBezTo>
                  <a:pt x="167" y="1210"/>
                  <a:pt x="161" y="1221"/>
                  <a:pt x="154" y="1233"/>
                </a:cubicBezTo>
                <a:cubicBezTo>
                  <a:pt x="149" y="1240"/>
                  <a:pt x="148" y="1248"/>
                  <a:pt x="149" y="1256"/>
                </a:cubicBezTo>
                <a:cubicBezTo>
                  <a:pt x="150" y="1266"/>
                  <a:pt x="144" y="1269"/>
                  <a:pt x="137" y="1271"/>
                </a:cubicBezTo>
                <a:cubicBezTo>
                  <a:pt x="128" y="1276"/>
                  <a:pt x="132" y="1285"/>
                  <a:pt x="130" y="1292"/>
                </a:cubicBezTo>
                <a:lnTo>
                  <a:pt x="133" y="1296"/>
                </a:lnTo>
                <a:lnTo>
                  <a:pt x="132" y="1296"/>
                </a:lnTo>
                <a:cubicBezTo>
                  <a:pt x="132" y="1297"/>
                  <a:pt x="131" y="1299"/>
                  <a:pt x="131" y="1300"/>
                </a:cubicBezTo>
                <a:lnTo>
                  <a:pt x="131" y="1302"/>
                </a:lnTo>
                <a:lnTo>
                  <a:pt x="131" y="1303"/>
                </a:lnTo>
                <a:cubicBezTo>
                  <a:pt x="123" y="1303"/>
                  <a:pt x="116" y="1303"/>
                  <a:pt x="108" y="1302"/>
                </a:cubicBezTo>
                <a:cubicBezTo>
                  <a:pt x="109" y="1306"/>
                  <a:pt x="110" y="1310"/>
                  <a:pt x="111" y="1314"/>
                </a:cubicBezTo>
                <a:lnTo>
                  <a:pt x="111" y="1314"/>
                </a:lnTo>
                <a:lnTo>
                  <a:pt x="109" y="1317"/>
                </a:lnTo>
                <a:lnTo>
                  <a:pt x="106" y="1317"/>
                </a:lnTo>
                <a:cubicBezTo>
                  <a:pt x="105" y="1320"/>
                  <a:pt x="103" y="1325"/>
                  <a:pt x="99" y="1322"/>
                </a:cubicBezTo>
                <a:cubicBezTo>
                  <a:pt x="90" y="1315"/>
                  <a:pt x="92" y="1322"/>
                  <a:pt x="93" y="1326"/>
                </a:cubicBezTo>
                <a:lnTo>
                  <a:pt x="91" y="1327"/>
                </a:lnTo>
                <a:cubicBezTo>
                  <a:pt x="90" y="1332"/>
                  <a:pt x="87" y="1338"/>
                  <a:pt x="90" y="1343"/>
                </a:cubicBezTo>
                <a:cubicBezTo>
                  <a:pt x="92" y="1347"/>
                  <a:pt x="91" y="1351"/>
                  <a:pt x="88" y="1355"/>
                </a:cubicBezTo>
                <a:cubicBezTo>
                  <a:pt x="83" y="1367"/>
                  <a:pt x="90" y="1377"/>
                  <a:pt x="93" y="1387"/>
                </a:cubicBezTo>
                <a:lnTo>
                  <a:pt x="96" y="1391"/>
                </a:lnTo>
                <a:cubicBezTo>
                  <a:pt x="93" y="1392"/>
                  <a:pt x="91" y="1390"/>
                  <a:pt x="88" y="1387"/>
                </a:cubicBezTo>
                <a:cubicBezTo>
                  <a:pt x="84" y="1387"/>
                  <a:pt x="79" y="1385"/>
                  <a:pt x="78" y="1392"/>
                </a:cubicBezTo>
                <a:cubicBezTo>
                  <a:pt x="76" y="1399"/>
                  <a:pt x="83" y="1398"/>
                  <a:pt x="88" y="1400"/>
                </a:cubicBezTo>
                <a:cubicBezTo>
                  <a:pt x="85" y="1401"/>
                  <a:pt x="82" y="1402"/>
                  <a:pt x="80" y="1403"/>
                </a:cubicBezTo>
                <a:lnTo>
                  <a:pt x="77" y="1405"/>
                </a:lnTo>
                <a:cubicBezTo>
                  <a:pt x="75" y="1405"/>
                  <a:pt x="73" y="1405"/>
                  <a:pt x="70" y="1405"/>
                </a:cubicBezTo>
                <a:cubicBezTo>
                  <a:pt x="54" y="1414"/>
                  <a:pt x="75" y="1424"/>
                  <a:pt x="70" y="1433"/>
                </a:cubicBezTo>
                <a:cubicBezTo>
                  <a:pt x="66" y="1446"/>
                  <a:pt x="61" y="1460"/>
                  <a:pt x="75" y="1471"/>
                </a:cubicBezTo>
                <a:cubicBezTo>
                  <a:pt x="81" y="1476"/>
                  <a:pt x="81" y="1483"/>
                  <a:pt x="80" y="1491"/>
                </a:cubicBezTo>
                <a:cubicBezTo>
                  <a:pt x="78" y="1501"/>
                  <a:pt x="81" y="1510"/>
                  <a:pt x="89" y="1517"/>
                </a:cubicBezTo>
                <a:lnTo>
                  <a:pt x="89" y="1517"/>
                </a:lnTo>
                <a:lnTo>
                  <a:pt x="89" y="1518"/>
                </a:lnTo>
                <a:lnTo>
                  <a:pt x="89" y="1520"/>
                </a:lnTo>
                <a:cubicBezTo>
                  <a:pt x="90" y="1523"/>
                  <a:pt x="88" y="1528"/>
                  <a:pt x="89" y="1531"/>
                </a:cubicBezTo>
                <a:lnTo>
                  <a:pt x="89" y="1534"/>
                </a:lnTo>
                <a:lnTo>
                  <a:pt x="90" y="1538"/>
                </a:lnTo>
                <a:cubicBezTo>
                  <a:pt x="82" y="1542"/>
                  <a:pt x="73" y="1545"/>
                  <a:pt x="71" y="1557"/>
                </a:cubicBezTo>
                <a:cubicBezTo>
                  <a:pt x="78" y="1557"/>
                  <a:pt x="83" y="1557"/>
                  <a:pt x="89" y="1557"/>
                </a:cubicBezTo>
                <a:lnTo>
                  <a:pt x="89" y="1557"/>
                </a:lnTo>
                <a:cubicBezTo>
                  <a:pt x="90" y="1565"/>
                  <a:pt x="83" y="1569"/>
                  <a:pt x="79" y="1575"/>
                </a:cubicBezTo>
                <a:cubicBezTo>
                  <a:pt x="85" y="1578"/>
                  <a:pt x="85" y="1583"/>
                  <a:pt x="85" y="1588"/>
                </a:cubicBezTo>
                <a:lnTo>
                  <a:pt x="83" y="1591"/>
                </a:lnTo>
                <a:cubicBezTo>
                  <a:pt x="82" y="1594"/>
                  <a:pt x="82" y="1597"/>
                  <a:pt x="82" y="1599"/>
                </a:cubicBezTo>
                <a:lnTo>
                  <a:pt x="83" y="1601"/>
                </a:lnTo>
                <a:lnTo>
                  <a:pt x="79" y="1603"/>
                </a:lnTo>
                <a:cubicBezTo>
                  <a:pt x="85" y="1612"/>
                  <a:pt x="75" y="1616"/>
                  <a:pt x="73" y="1622"/>
                </a:cubicBezTo>
                <a:lnTo>
                  <a:pt x="70" y="1624"/>
                </a:lnTo>
                <a:cubicBezTo>
                  <a:pt x="65" y="1627"/>
                  <a:pt x="61" y="1630"/>
                  <a:pt x="62" y="1637"/>
                </a:cubicBezTo>
                <a:lnTo>
                  <a:pt x="63" y="1639"/>
                </a:lnTo>
                <a:cubicBezTo>
                  <a:pt x="61" y="1641"/>
                  <a:pt x="58" y="1642"/>
                  <a:pt x="55" y="1641"/>
                </a:cubicBezTo>
                <a:cubicBezTo>
                  <a:pt x="52" y="1642"/>
                  <a:pt x="51" y="1645"/>
                  <a:pt x="51" y="1647"/>
                </a:cubicBezTo>
                <a:cubicBezTo>
                  <a:pt x="49" y="1649"/>
                  <a:pt x="48" y="1651"/>
                  <a:pt x="49" y="1653"/>
                </a:cubicBezTo>
                <a:cubicBezTo>
                  <a:pt x="49" y="1662"/>
                  <a:pt x="57" y="1666"/>
                  <a:pt x="59" y="1674"/>
                </a:cubicBezTo>
                <a:cubicBezTo>
                  <a:pt x="45" y="1681"/>
                  <a:pt x="32" y="1688"/>
                  <a:pt x="31" y="1707"/>
                </a:cubicBezTo>
                <a:cubicBezTo>
                  <a:pt x="29" y="1712"/>
                  <a:pt x="30" y="1716"/>
                  <a:pt x="34" y="1719"/>
                </a:cubicBezTo>
                <a:lnTo>
                  <a:pt x="33" y="1720"/>
                </a:lnTo>
                <a:cubicBezTo>
                  <a:pt x="30" y="1721"/>
                  <a:pt x="30" y="1724"/>
                  <a:pt x="29" y="1727"/>
                </a:cubicBezTo>
                <a:cubicBezTo>
                  <a:pt x="24" y="1731"/>
                  <a:pt x="26" y="1737"/>
                  <a:pt x="23" y="1742"/>
                </a:cubicBezTo>
                <a:cubicBezTo>
                  <a:pt x="21" y="1742"/>
                  <a:pt x="19" y="1743"/>
                  <a:pt x="19" y="1746"/>
                </a:cubicBezTo>
                <a:lnTo>
                  <a:pt x="19" y="1746"/>
                </a:lnTo>
                <a:lnTo>
                  <a:pt x="19" y="1746"/>
                </a:lnTo>
                <a:cubicBezTo>
                  <a:pt x="21" y="1757"/>
                  <a:pt x="0" y="1746"/>
                  <a:pt x="5" y="1760"/>
                </a:cubicBezTo>
                <a:cubicBezTo>
                  <a:pt x="8" y="1770"/>
                  <a:pt x="13" y="1777"/>
                  <a:pt x="25" y="1778"/>
                </a:cubicBezTo>
                <a:cubicBezTo>
                  <a:pt x="25" y="1778"/>
                  <a:pt x="26" y="1780"/>
                  <a:pt x="26" y="1781"/>
                </a:cubicBezTo>
                <a:lnTo>
                  <a:pt x="26" y="1782"/>
                </a:lnTo>
                <a:lnTo>
                  <a:pt x="25" y="1783"/>
                </a:lnTo>
                <a:cubicBezTo>
                  <a:pt x="21" y="1784"/>
                  <a:pt x="14" y="1786"/>
                  <a:pt x="18" y="1789"/>
                </a:cubicBezTo>
                <a:cubicBezTo>
                  <a:pt x="22" y="1791"/>
                  <a:pt x="23" y="1794"/>
                  <a:pt x="24" y="1796"/>
                </a:cubicBezTo>
                <a:cubicBezTo>
                  <a:pt x="24" y="1800"/>
                  <a:pt x="24" y="1803"/>
                  <a:pt x="24" y="1806"/>
                </a:cubicBezTo>
                <a:cubicBezTo>
                  <a:pt x="23" y="1809"/>
                  <a:pt x="23" y="1812"/>
                  <a:pt x="23" y="1814"/>
                </a:cubicBezTo>
                <a:lnTo>
                  <a:pt x="25" y="1814"/>
                </a:lnTo>
                <a:lnTo>
                  <a:pt x="25" y="1815"/>
                </a:lnTo>
                <a:cubicBezTo>
                  <a:pt x="38" y="1824"/>
                  <a:pt x="22" y="1834"/>
                  <a:pt x="26" y="1843"/>
                </a:cubicBezTo>
                <a:lnTo>
                  <a:pt x="27" y="1844"/>
                </a:lnTo>
                <a:cubicBezTo>
                  <a:pt x="26" y="1845"/>
                  <a:pt x="26" y="1845"/>
                  <a:pt x="28" y="1847"/>
                </a:cubicBezTo>
                <a:cubicBezTo>
                  <a:pt x="44" y="1864"/>
                  <a:pt x="41" y="1884"/>
                  <a:pt x="37" y="1905"/>
                </a:cubicBezTo>
                <a:cubicBezTo>
                  <a:pt x="38" y="1906"/>
                  <a:pt x="39" y="1907"/>
                  <a:pt x="41" y="1907"/>
                </a:cubicBezTo>
                <a:cubicBezTo>
                  <a:pt x="42" y="1910"/>
                  <a:pt x="43" y="1913"/>
                  <a:pt x="46" y="1916"/>
                </a:cubicBezTo>
                <a:lnTo>
                  <a:pt x="47" y="1917"/>
                </a:lnTo>
                <a:cubicBezTo>
                  <a:pt x="46" y="1925"/>
                  <a:pt x="40" y="1930"/>
                  <a:pt x="34" y="1935"/>
                </a:cubicBezTo>
                <a:cubicBezTo>
                  <a:pt x="28" y="1941"/>
                  <a:pt x="22" y="1947"/>
                  <a:pt x="26" y="1956"/>
                </a:cubicBezTo>
                <a:cubicBezTo>
                  <a:pt x="25" y="1960"/>
                  <a:pt x="20" y="1962"/>
                  <a:pt x="23" y="1967"/>
                </a:cubicBezTo>
                <a:lnTo>
                  <a:pt x="23" y="1967"/>
                </a:lnTo>
                <a:lnTo>
                  <a:pt x="20" y="1968"/>
                </a:lnTo>
                <a:lnTo>
                  <a:pt x="21" y="1971"/>
                </a:lnTo>
                <a:cubicBezTo>
                  <a:pt x="23" y="1972"/>
                  <a:pt x="26" y="1972"/>
                  <a:pt x="28" y="1973"/>
                </a:cubicBezTo>
                <a:cubicBezTo>
                  <a:pt x="34" y="1975"/>
                  <a:pt x="39" y="1978"/>
                  <a:pt x="46" y="1976"/>
                </a:cubicBezTo>
                <a:lnTo>
                  <a:pt x="48" y="1974"/>
                </a:lnTo>
                <a:lnTo>
                  <a:pt x="48" y="1975"/>
                </a:lnTo>
                <a:lnTo>
                  <a:pt x="48" y="1975"/>
                </a:lnTo>
                <a:cubicBezTo>
                  <a:pt x="53" y="1979"/>
                  <a:pt x="58" y="1982"/>
                  <a:pt x="59" y="1988"/>
                </a:cubicBezTo>
                <a:lnTo>
                  <a:pt x="56" y="1989"/>
                </a:lnTo>
                <a:cubicBezTo>
                  <a:pt x="54" y="1991"/>
                  <a:pt x="53" y="1993"/>
                  <a:pt x="54" y="1995"/>
                </a:cubicBezTo>
                <a:cubicBezTo>
                  <a:pt x="48" y="1998"/>
                  <a:pt x="45" y="2002"/>
                  <a:pt x="46" y="2009"/>
                </a:cubicBezTo>
                <a:cubicBezTo>
                  <a:pt x="51" y="2018"/>
                  <a:pt x="61" y="2016"/>
                  <a:pt x="67" y="2022"/>
                </a:cubicBezTo>
                <a:lnTo>
                  <a:pt x="68" y="2022"/>
                </a:lnTo>
                <a:cubicBezTo>
                  <a:pt x="65" y="2023"/>
                  <a:pt x="65" y="2025"/>
                  <a:pt x="66" y="2029"/>
                </a:cubicBezTo>
                <a:lnTo>
                  <a:pt x="66" y="2029"/>
                </a:lnTo>
                <a:lnTo>
                  <a:pt x="62" y="2029"/>
                </a:lnTo>
                <a:lnTo>
                  <a:pt x="62" y="2027"/>
                </a:lnTo>
                <a:cubicBezTo>
                  <a:pt x="58" y="2023"/>
                  <a:pt x="52" y="2022"/>
                  <a:pt x="46" y="2021"/>
                </a:cubicBezTo>
                <a:cubicBezTo>
                  <a:pt x="42" y="2020"/>
                  <a:pt x="38" y="2025"/>
                  <a:pt x="35" y="2025"/>
                </a:cubicBezTo>
                <a:lnTo>
                  <a:pt x="35" y="2025"/>
                </a:lnTo>
                <a:cubicBezTo>
                  <a:pt x="29" y="2025"/>
                  <a:pt x="25" y="2033"/>
                  <a:pt x="33" y="2039"/>
                </a:cubicBezTo>
                <a:cubicBezTo>
                  <a:pt x="43" y="2042"/>
                  <a:pt x="40" y="2048"/>
                  <a:pt x="39" y="2054"/>
                </a:cubicBezTo>
                <a:cubicBezTo>
                  <a:pt x="38" y="2063"/>
                  <a:pt x="38" y="2069"/>
                  <a:pt x="45" y="2075"/>
                </a:cubicBezTo>
                <a:lnTo>
                  <a:pt x="42" y="2075"/>
                </a:lnTo>
                <a:cubicBezTo>
                  <a:pt x="39" y="2078"/>
                  <a:pt x="31" y="2081"/>
                  <a:pt x="31" y="2083"/>
                </a:cubicBezTo>
                <a:lnTo>
                  <a:pt x="31" y="2082"/>
                </a:lnTo>
                <a:cubicBezTo>
                  <a:pt x="21" y="2082"/>
                  <a:pt x="16" y="2076"/>
                  <a:pt x="13" y="2067"/>
                </a:cubicBezTo>
                <a:cubicBezTo>
                  <a:pt x="8" y="2073"/>
                  <a:pt x="2" y="2078"/>
                  <a:pt x="6" y="2087"/>
                </a:cubicBezTo>
                <a:cubicBezTo>
                  <a:pt x="8" y="2090"/>
                  <a:pt x="10" y="2092"/>
                  <a:pt x="14" y="2092"/>
                </a:cubicBezTo>
              </a:path>
            </a:pathLst>
          </a:custGeom>
          <a:solidFill>
            <a:srgbClr val="FFFFFF">
              <a:alpha val="64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N">
              <a:latin typeface="宋体" panose="02010600030101010101" pitchFamily="2" charset="-122"/>
              <a:ea typeface="宋体" panose="02010600030101010101" pitchFamily="2" charset="-122"/>
            </a:endParaRPr>
          </a:p>
        </p:txBody>
      </p:sp>
      <p:sp>
        <p:nvSpPr>
          <p:cNvPr id="29" name="Freeform 9348"/>
          <p:cNvSpPr>
            <a:spLocks noEditPoints="1"/>
          </p:cNvSpPr>
          <p:nvPr/>
        </p:nvSpPr>
        <p:spPr bwMode="auto">
          <a:xfrm>
            <a:off x="6899953" y="-148390"/>
            <a:ext cx="6640790" cy="7548680"/>
          </a:xfrm>
          <a:custGeom>
            <a:avLst/>
            <a:gdLst>
              <a:gd name="T0" fmla="*/ 66 w 5595"/>
              <a:gd name="T1" fmla="*/ 2061 h 3577"/>
              <a:gd name="T2" fmla="*/ 68 w 5595"/>
              <a:gd name="T3" fmla="*/ 2030 h 3577"/>
              <a:gd name="T4" fmla="*/ 152 w 5595"/>
              <a:gd name="T5" fmla="*/ 2409 h 3577"/>
              <a:gd name="T6" fmla="*/ 35 w 5595"/>
              <a:gd name="T7" fmla="*/ 2103 h 3577"/>
              <a:gd name="T8" fmla="*/ 72 w 5595"/>
              <a:gd name="T9" fmla="*/ 2152 h 3577"/>
              <a:gd name="T10" fmla="*/ 104 w 5595"/>
              <a:gd name="T11" fmla="*/ 2228 h 3577"/>
              <a:gd name="T12" fmla="*/ 73 w 5595"/>
              <a:gd name="T13" fmla="*/ 2212 h 3577"/>
              <a:gd name="T14" fmla="*/ 75 w 5595"/>
              <a:gd name="T15" fmla="*/ 2256 h 3577"/>
              <a:gd name="T16" fmla="*/ 60 w 5595"/>
              <a:gd name="T17" fmla="*/ 2278 h 3577"/>
              <a:gd name="T18" fmla="*/ 83 w 5595"/>
              <a:gd name="T19" fmla="*/ 2327 h 3577"/>
              <a:gd name="T20" fmla="*/ 99 w 5595"/>
              <a:gd name="T21" fmla="*/ 2369 h 3577"/>
              <a:gd name="T22" fmla="*/ 116 w 5595"/>
              <a:gd name="T23" fmla="*/ 2390 h 3577"/>
              <a:gd name="T24" fmla="*/ 102 w 5595"/>
              <a:gd name="T25" fmla="*/ 2411 h 3577"/>
              <a:gd name="T26" fmla="*/ 107 w 5595"/>
              <a:gd name="T27" fmla="*/ 2438 h 3577"/>
              <a:gd name="T28" fmla="*/ 162 w 5595"/>
              <a:gd name="T29" fmla="*/ 2631 h 3577"/>
              <a:gd name="T30" fmla="*/ 170 w 5595"/>
              <a:gd name="T31" fmla="*/ 2763 h 3577"/>
              <a:gd name="T32" fmla="*/ 176 w 5595"/>
              <a:gd name="T33" fmla="*/ 2837 h 3577"/>
              <a:gd name="T34" fmla="*/ 171 w 5595"/>
              <a:gd name="T35" fmla="*/ 2845 h 3577"/>
              <a:gd name="T36" fmla="*/ 144 w 5595"/>
              <a:gd name="T37" fmla="*/ 3008 h 3577"/>
              <a:gd name="T38" fmla="*/ 131 w 5595"/>
              <a:gd name="T39" fmla="*/ 3142 h 3577"/>
              <a:gd name="T40" fmla="*/ 113 w 5595"/>
              <a:gd name="T41" fmla="*/ 3174 h 3577"/>
              <a:gd name="T42" fmla="*/ 111 w 5595"/>
              <a:gd name="T43" fmla="*/ 3220 h 3577"/>
              <a:gd name="T44" fmla="*/ 83 w 5595"/>
              <a:gd name="T45" fmla="*/ 3297 h 3577"/>
              <a:gd name="T46" fmla="*/ 79 w 5595"/>
              <a:gd name="T47" fmla="*/ 3438 h 3577"/>
              <a:gd name="T48" fmla="*/ 5595 w 5595"/>
              <a:gd name="T49" fmla="*/ 3529 h 3577"/>
              <a:gd name="T50" fmla="*/ 204 w 5595"/>
              <a:gd name="T51" fmla="*/ 61 h 3577"/>
              <a:gd name="T52" fmla="*/ 198 w 5595"/>
              <a:gd name="T53" fmla="*/ 105 h 3577"/>
              <a:gd name="T54" fmla="*/ 211 w 5595"/>
              <a:gd name="T55" fmla="*/ 163 h 3577"/>
              <a:gd name="T56" fmla="*/ 233 w 5595"/>
              <a:gd name="T57" fmla="*/ 241 h 3577"/>
              <a:gd name="T58" fmla="*/ 282 w 5595"/>
              <a:gd name="T59" fmla="*/ 384 h 3577"/>
              <a:gd name="T60" fmla="*/ 298 w 5595"/>
              <a:gd name="T61" fmla="*/ 404 h 3577"/>
              <a:gd name="T62" fmla="*/ 297 w 5595"/>
              <a:gd name="T63" fmla="*/ 530 h 3577"/>
              <a:gd name="T64" fmla="*/ 268 w 5595"/>
              <a:gd name="T65" fmla="*/ 665 h 3577"/>
              <a:gd name="T66" fmla="*/ 229 w 5595"/>
              <a:gd name="T67" fmla="*/ 746 h 3577"/>
              <a:gd name="T68" fmla="*/ 218 w 5595"/>
              <a:gd name="T69" fmla="*/ 860 h 3577"/>
              <a:gd name="T70" fmla="*/ 214 w 5595"/>
              <a:gd name="T71" fmla="*/ 929 h 3577"/>
              <a:gd name="T72" fmla="*/ 188 w 5595"/>
              <a:gd name="T73" fmla="*/ 982 h 3577"/>
              <a:gd name="T74" fmla="*/ 173 w 5595"/>
              <a:gd name="T75" fmla="*/ 1042 h 3577"/>
              <a:gd name="T76" fmla="*/ 185 w 5595"/>
              <a:gd name="T77" fmla="*/ 1177 h 3577"/>
              <a:gd name="T78" fmla="*/ 158 w 5595"/>
              <a:gd name="T79" fmla="*/ 1248 h 3577"/>
              <a:gd name="T80" fmla="*/ 136 w 5595"/>
              <a:gd name="T81" fmla="*/ 1262 h 3577"/>
              <a:gd name="T82" fmla="*/ 114 w 5595"/>
              <a:gd name="T83" fmla="*/ 1293 h 3577"/>
              <a:gd name="T84" fmla="*/ 109 w 5595"/>
              <a:gd name="T85" fmla="*/ 1353 h 3577"/>
              <a:gd name="T86" fmla="*/ 99 w 5595"/>
              <a:gd name="T87" fmla="*/ 1449 h 3577"/>
              <a:gd name="T88" fmla="*/ 107 w 5595"/>
              <a:gd name="T89" fmla="*/ 1496 h 3577"/>
              <a:gd name="T90" fmla="*/ 102 w 5595"/>
              <a:gd name="T91" fmla="*/ 1553 h 3577"/>
              <a:gd name="T92" fmla="*/ 85 w 5595"/>
              <a:gd name="T93" fmla="*/ 1591 h 3577"/>
              <a:gd name="T94" fmla="*/ 72 w 5595"/>
              <a:gd name="T95" fmla="*/ 1643 h 3577"/>
              <a:gd name="T96" fmla="*/ 28 w 5595"/>
              <a:gd name="T97" fmla="*/ 1719 h 3577"/>
              <a:gd name="T98" fmla="*/ 33 w 5595"/>
              <a:gd name="T99" fmla="*/ 1759 h 3577"/>
              <a:gd name="T100" fmla="*/ 32 w 5595"/>
              <a:gd name="T101" fmla="*/ 1793 h 3577"/>
              <a:gd name="T102" fmla="*/ 51 w 5595"/>
              <a:gd name="T103" fmla="*/ 1901 h 3577"/>
              <a:gd name="T104" fmla="*/ 22 w 5595"/>
              <a:gd name="T105" fmla="*/ 1955 h 3577"/>
              <a:gd name="T106" fmla="*/ 52 w 5595"/>
              <a:gd name="T107" fmla="*/ 1964 h 3577"/>
              <a:gd name="T108" fmla="*/ 72 w 5595"/>
              <a:gd name="T109" fmla="*/ 2014 h 3577"/>
              <a:gd name="T110" fmla="*/ 36 w 5595"/>
              <a:gd name="T111" fmla="*/ 2016 h 3577"/>
              <a:gd name="T112" fmla="*/ 31 w 5595"/>
              <a:gd name="T113" fmla="*/ 2078 h 3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95" h="3577">
                <a:moveTo>
                  <a:pt x="58" y="2042"/>
                </a:moveTo>
                <a:cubicBezTo>
                  <a:pt x="62" y="2042"/>
                  <a:pt x="66" y="2043"/>
                  <a:pt x="71" y="2044"/>
                </a:cubicBezTo>
                <a:cubicBezTo>
                  <a:pt x="73" y="2046"/>
                  <a:pt x="78" y="2049"/>
                  <a:pt x="77" y="2052"/>
                </a:cubicBezTo>
                <a:lnTo>
                  <a:pt x="73" y="2053"/>
                </a:lnTo>
                <a:cubicBezTo>
                  <a:pt x="70" y="2055"/>
                  <a:pt x="68" y="2057"/>
                  <a:pt x="67" y="2060"/>
                </a:cubicBezTo>
                <a:lnTo>
                  <a:pt x="66" y="2061"/>
                </a:lnTo>
                <a:lnTo>
                  <a:pt x="63" y="2063"/>
                </a:lnTo>
                <a:lnTo>
                  <a:pt x="63" y="2063"/>
                </a:lnTo>
                <a:cubicBezTo>
                  <a:pt x="57" y="2063"/>
                  <a:pt x="52" y="2062"/>
                  <a:pt x="52" y="2054"/>
                </a:cubicBezTo>
                <a:cubicBezTo>
                  <a:pt x="54" y="2050"/>
                  <a:pt x="56" y="2046"/>
                  <a:pt x="58" y="2042"/>
                </a:cubicBezTo>
                <a:moveTo>
                  <a:pt x="68" y="2030"/>
                </a:moveTo>
                <a:lnTo>
                  <a:pt x="68" y="2030"/>
                </a:lnTo>
                <a:lnTo>
                  <a:pt x="69" y="2030"/>
                </a:lnTo>
                <a:lnTo>
                  <a:pt x="68" y="2031"/>
                </a:lnTo>
                <a:lnTo>
                  <a:pt x="68" y="2034"/>
                </a:lnTo>
                <a:cubicBezTo>
                  <a:pt x="65" y="2033"/>
                  <a:pt x="63" y="2031"/>
                  <a:pt x="62" y="2029"/>
                </a:cubicBezTo>
                <a:cubicBezTo>
                  <a:pt x="64" y="2030"/>
                  <a:pt x="66" y="2030"/>
                  <a:pt x="68" y="2030"/>
                </a:cubicBezTo>
                <a:close/>
                <a:moveTo>
                  <a:pt x="152" y="2409"/>
                </a:moveTo>
                <a:lnTo>
                  <a:pt x="151" y="2409"/>
                </a:lnTo>
                <a:cubicBezTo>
                  <a:pt x="149" y="2411"/>
                  <a:pt x="147" y="2413"/>
                  <a:pt x="145" y="2415"/>
                </a:cubicBezTo>
                <a:cubicBezTo>
                  <a:pt x="146" y="2413"/>
                  <a:pt x="146" y="2410"/>
                  <a:pt x="145" y="2408"/>
                </a:cubicBezTo>
                <a:cubicBezTo>
                  <a:pt x="147" y="2407"/>
                  <a:pt x="150" y="2406"/>
                  <a:pt x="152" y="2409"/>
                </a:cubicBezTo>
                <a:moveTo>
                  <a:pt x="12" y="2087"/>
                </a:moveTo>
                <a:cubicBezTo>
                  <a:pt x="13" y="2104"/>
                  <a:pt x="30" y="2096"/>
                  <a:pt x="35" y="2103"/>
                </a:cubicBezTo>
                <a:cubicBezTo>
                  <a:pt x="40" y="2110"/>
                  <a:pt x="26" y="2123"/>
                  <a:pt x="41" y="2129"/>
                </a:cubicBezTo>
                <a:lnTo>
                  <a:pt x="45" y="2130"/>
                </a:lnTo>
                <a:cubicBezTo>
                  <a:pt x="49" y="2132"/>
                  <a:pt x="53" y="2138"/>
                  <a:pt x="56" y="2146"/>
                </a:cubicBezTo>
                <a:cubicBezTo>
                  <a:pt x="57" y="2148"/>
                  <a:pt x="60" y="2149"/>
                  <a:pt x="62" y="2149"/>
                </a:cubicBezTo>
                <a:cubicBezTo>
                  <a:pt x="64" y="2150"/>
                  <a:pt x="67" y="2151"/>
                  <a:pt x="69" y="2151"/>
                </a:cubicBezTo>
                <a:lnTo>
                  <a:pt x="72" y="2152"/>
                </a:lnTo>
                <a:cubicBezTo>
                  <a:pt x="69" y="2159"/>
                  <a:pt x="75" y="2164"/>
                  <a:pt x="77" y="2170"/>
                </a:cubicBezTo>
                <a:cubicBezTo>
                  <a:pt x="80" y="2173"/>
                  <a:pt x="82" y="2178"/>
                  <a:pt x="87" y="2179"/>
                </a:cubicBezTo>
                <a:cubicBezTo>
                  <a:pt x="87" y="2181"/>
                  <a:pt x="88" y="2184"/>
                  <a:pt x="90" y="2185"/>
                </a:cubicBezTo>
                <a:cubicBezTo>
                  <a:pt x="92" y="2187"/>
                  <a:pt x="94" y="2190"/>
                  <a:pt x="96" y="2192"/>
                </a:cubicBezTo>
                <a:lnTo>
                  <a:pt x="98" y="2193"/>
                </a:lnTo>
                <a:cubicBezTo>
                  <a:pt x="100" y="2205"/>
                  <a:pt x="111" y="2215"/>
                  <a:pt x="104" y="2228"/>
                </a:cubicBezTo>
                <a:cubicBezTo>
                  <a:pt x="98" y="2229"/>
                  <a:pt x="98" y="2221"/>
                  <a:pt x="93" y="2219"/>
                </a:cubicBezTo>
                <a:cubicBezTo>
                  <a:pt x="91" y="2221"/>
                  <a:pt x="89" y="2224"/>
                  <a:pt x="87" y="2226"/>
                </a:cubicBezTo>
                <a:cubicBezTo>
                  <a:pt x="87" y="2228"/>
                  <a:pt x="87" y="2230"/>
                  <a:pt x="87" y="2232"/>
                </a:cubicBezTo>
                <a:lnTo>
                  <a:pt x="86" y="2229"/>
                </a:lnTo>
                <a:cubicBezTo>
                  <a:pt x="83" y="2224"/>
                  <a:pt x="82" y="2219"/>
                  <a:pt x="76" y="2217"/>
                </a:cubicBezTo>
                <a:cubicBezTo>
                  <a:pt x="75" y="2215"/>
                  <a:pt x="74" y="2214"/>
                  <a:pt x="73" y="2212"/>
                </a:cubicBezTo>
                <a:cubicBezTo>
                  <a:pt x="63" y="2210"/>
                  <a:pt x="60" y="2214"/>
                  <a:pt x="62" y="2223"/>
                </a:cubicBezTo>
                <a:lnTo>
                  <a:pt x="63" y="2223"/>
                </a:lnTo>
                <a:cubicBezTo>
                  <a:pt x="70" y="2230"/>
                  <a:pt x="67" y="2238"/>
                  <a:pt x="63" y="2245"/>
                </a:cubicBezTo>
                <a:lnTo>
                  <a:pt x="63" y="2249"/>
                </a:lnTo>
                <a:cubicBezTo>
                  <a:pt x="64" y="2250"/>
                  <a:pt x="65" y="2252"/>
                  <a:pt x="67" y="2253"/>
                </a:cubicBezTo>
                <a:cubicBezTo>
                  <a:pt x="69" y="2255"/>
                  <a:pt x="72" y="2256"/>
                  <a:pt x="75" y="2256"/>
                </a:cubicBezTo>
                <a:cubicBezTo>
                  <a:pt x="72" y="2259"/>
                  <a:pt x="71" y="2263"/>
                  <a:pt x="72" y="2267"/>
                </a:cubicBezTo>
                <a:lnTo>
                  <a:pt x="73" y="2271"/>
                </a:lnTo>
                <a:lnTo>
                  <a:pt x="72" y="2275"/>
                </a:lnTo>
                <a:lnTo>
                  <a:pt x="71" y="2274"/>
                </a:lnTo>
                <a:cubicBezTo>
                  <a:pt x="67" y="2273"/>
                  <a:pt x="63" y="2272"/>
                  <a:pt x="60" y="2274"/>
                </a:cubicBezTo>
                <a:lnTo>
                  <a:pt x="60" y="2278"/>
                </a:lnTo>
                <a:lnTo>
                  <a:pt x="59" y="2278"/>
                </a:lnTo>
                <a:cubicBezTo>
                  <a:pt x="57" y="2279"/>
                  <a:pt x="57" y="2281"/>
                  <a:pt x="58" y="2283"/>
                </a:cubicBezTo>
                <a:cubicBezTo>
                  <a:pt x="65" y="2294"/>
                  <a:pt x="59" y="2309"/>
                  <a:pt x="71" y="2318"/>
                </a:cubicBezTo>
                <a:cubicBezTo>
                  <a:pt x="74" y="2322"/>
                  <a:pt x="78" y="2323"/>
                  <a:pt x="82" y="2321"/>
                </a:cubicBezTo>
                <a:lnTo>
                  <a:pt x="83" y="2324"/>
                </a:lnTo>
                <a:lnTo>
                  <a:pt x="83" y="2327"/>
                </a:lnTo>
                <a:cubicBezTo>
                  <a:pt x="80" y="2331"/>
                  <a:pt x="77" y="2335"/>
                  <a:pt x="82" y="2340"/>
                </a:cubicBezTo>
                <a:lnTo>
                  <a:pt x="83" y="2342"/>
                </a:lnTo>
                <a:cubicBezTo>
                  <a:pt x="84" y="2343"/>
                  <a:pt x="86" y="2344"/>
                  <a:pt x="88" y="2344"/>
                </a:cubicBezTo>
                <a:lnTo>
                  <a:pt x="90" y="2344"/>
                </a:lnTo>
                <a:lnTo>
                  <a:pt x="94" y="2344"/>
                </a:lnTo>
                <a:cubicBezTo>
                  <a:pt x="106" y="2349"/>
                  <a:pt x="101" y="2359"/>
                  <a:pt x="99" y="2369"/>
                </a:cubicBezTo>
                <a:lnTo>
                  <a:pt x="102" y="2369"/>
                </a:lnTo>
                <a:lnTo>
                  <a:pt x="102" y="2369"/>
                </a:lnTo>
                <a:cubicBezTo>
                  <a:pt x="104" y="2371"/>
                  <a:pt x="105" y="2373"/>
                  <a:pt x="106" y="2375"/>
                </a:cubicBezTo>
                <a:lnTo>
                  <a:pt x="106" y="2375"/>
                </a:lnTo>
                <a:lnTo>
                  <a:pt x="106" y="2375"/>
                </a:lnTo>
                <a:cubicBezTo>
                  <a:pt x="104" y="2383"/>
                  <a:pt x="111" y="2386"/>
                  <a:pt x="116" y="2390"/>
                </a:cubicBezTo>
                <a:cubicBezTo>
                  <a:pt x="118" y="2396"/>
                  <a:pt x="120" y="2402"/>
                  <a:pt x="121" y="2408"/>
                </a:cubicBezTo>
                <a:lnTo>
                  <a:pt x="121" y="2410"/>
                </a:lnTo>
                <a:lnTo>
                  <a:pt x="120" y="2411"/>
                </a:lnTo>
                <a:cubicBezTo>
                  <a:pt x="118" y="2412"/>
                  <a:pt x="117" y="2413"/>
                  <a:pt x="116" y="2415"/>
                </a:cubicBezTo>
                <a:cubicBezTo>
                  <a:pt x="115" y="2412"/>
                  <a:pt x="111" y="2413"/>
                  <a:pt x="109" y="2410"/>
                </a:cubicBezTo>
                <a:cubicBezTo>
                  <a:pt x="107" y="2410"/>
                  <a:pt x="104" y="2410"/>
                  <a:pt x="102" y="2411"/>
                </a:cubicBezTo>
                <a:cubicBezTo>
                  <a:pt x="98" y="2412"/>
                  <a:pt x="93" y="2413"/>
                  <a:pt x="89" y="2409"/>
                </a:cubicBezTo>
                <a:cubicBezTo>
                  <a:pt x="87" y="2408"/>
                  <a:pt x="84" y="2414"/>
                  <a:pt x="85" y="2416"/>
                </a:cubicBezTo>
                <a:cubicBezTo>
                  <a:pt x="86" y="2417"/>
                  <a:pt x="88" y="2422"/>
                  <a:pt x="90" y="2423"/>
                </a:cubicBezTo>
                <a:lnTo>
                  <a:pt x="90" y="2425"/>
                </a:lnTo>
                <a:cubicBezTo>
                  <a:pt x="95" y="2429"/>
                  <a:pt x="94" y="2441"/>
                  <a:pt x="104" y="2436"/>
                </a:cubicBezTo>
                <a:lnTo>
                  <a:pt x="107" y="2438"/>
                </a:lnTo>
                <a:cubicBezTo>
                  <a:pt x="104" y="2441"/>
                  <a:pt x="102" y="2443"/>
                  <a:pt x="104" y="2448"/>
                </a:cubicBezTo>
                <a:cubicBezTo>
                  <a:pt x="108" y="2464"/>
                  <a:pt x="113" y="2481"/>
                  <a:pt x="117" y="2497"/>
                </a:cubicBezTo>
                <a:cubicBezTo>
                  <a:pt x="109" y="2503"/>
                  <a:pt x="111" y="2530"/>
                  <a:pt x="121" y="2537"/>
                </a:cubicBezTo>
                <a:cubicBezTo>
                  <a:pt x="124" y="2552"/>
                  <a:pt x="145" y="2559"/>
                  <a:pt x="141" y="2578"/>
                </a:cubicBezTo>
                <a:cubicBezTo>
                  <a:pt x="147" y="2583"/>
                  <a:pt x="152" y="2589"/>
                  <a:pt x="153" y="2597"/>
                </a:cubicBezTo>
                <a:cubicBezTo>
                  <a:pt x="156" y="2609"/>
                  <a:pt x="166" y="2618"/>
                  <a:pt x="162" y="2631"/>
                </a:cubicBezTo>
                <a:lnTo>
                  <a:pt x="159" y="2632"/>
                </a:lnTo>
                <a:cubicBezTo>
                  <a:pt x="154" y="2648"/>
                  <a:pt x="157" y="2662"/>
                  <a:pt x="166" y="2676"/>
                </a:cubicBezTo>
                <a:cubicBezTo>
                  <a:pt x="171" y="2686"/>
                  <a:pt x="179" y="2696"/>
                  <a:pt x="166" y="2705"/>
                </a:cubicBezTo>
                <a:cubicBezTo>
                  <a:pt x="161" y="2709"/>
                  <a:pt x="152" y="2705"/>
                  <a:pt x="153" y="2716"/>
                </a:cubicBezTo>
                <a:cubicBezTo>
                  <a:pt x="155" y="2725"/>
                  <a:pt x="153" y="2735"/>
                  <a:pt x="165" y="2736"/>
                </a:cubicBezTo>
                <a:cubicBezTo>
                  <a:pt x="158" y="2747"/>
                  <a:pt x="158" y="2756"/>
                  <a:pt x="170" y="2763"/>
                </a:cubicBezTo>
                <a:cubicBezTo>
                  <a:pt x="171" y="2771"/>
                  <a:pt x="173" y="2779"/>
                  <a:pt x="173" y="2788"/>
                </a:cubicBezTo>
                <a:cubicBezTo>
                  <a:pt x="172" y="2798"/>
                  <a:pt x="163" y="2808"/>
                  <a:pt x="171" y="2819"/>
                </a:cubicBezTo>
                <a:cubicBezTo>
                  <a:pt x="175" y="2822"/>
                  <a:pt x="174" y="2827"/>
                  <a:pt x="176" y="2831"/>
                </a:cubicBezTo>
                <a:lnTo>
                  <a:pt x="178" y="2832"/>
                </a:lnTo>
                <a:lnTo>
                  <a:pt x="176" y="2835"/>
                </a:lnTo>
                <a:lnTo>
                  <a:pt x="176" y="2837"/>
                </a:lnTo>
                <a:lnTo>
                  <a:pt x="174" y="2836"/>
                </a:lnTo>
                <a:cubicBezTo>
                  <a:pt x="171" y="2836"/>
                  <a:pt x="168" y="2838"/>
                  <a:pt x="170" y="2841"/>
                </a:cubicBezTo>
                <a:cubicBezTo>
                  <a:pt x="173" y="2846"/>
                  <a:pt x="177" y="2843"/>
                  <a:pt x="181" y="2842"/>
                </a:cubicBezTo>
                <a:lnTo>
                  <a:pt x="182" y="2844"/>
                </a:lnTo>
                <a:lnTo>
                  <a:pt x="182" y="2844"/>
                </a:lnTo>
                <a:cubicBezTo>
                  <a:pt x="179" y="2846"/>
                  <a:pt x="175" y="2845"/>
                  <a:pt x="171" y="2845"/>
                </a:cubicBezTo>
                <a:cubicBezTo>
                  <a:pt x="166" y="2845"/>
                  <a:pt x="162" y="2845"/>
                  <a:pt x="158" y="2847"/>
                </a:cubicBezTo>
                <a:cubicBezTo>
                  <a:pt x="147" y="2850"/>
                  <a:pt x="154" y="2861"/>
                  <a:pt x="149" y="2867"/>
                </a:cubicBezTo>
                <a:cubicBezTo>
                  <a:pt x="142" y="2874"/>
                  <a:pt x="146" y="2889"/>
                  <a:pt x="156" y="2894"/>
                </a:cubicBezTo>
                <a:cubicBezTo>
                  <a:pt x="168" y="2904"/>
                  <a:pt x="166" y="2924"/>
                  <a:pt x="160" y="2927"/>
                </a:cubicBezTo>
                <a:cubicBezTo>
                  <a:pt x="134" y="2938"/>
                  <a:pt x="145" y="2958"/>
                  <a:pt x="146" y="2974"/>
                </a:cubicBezTo>
                <a:cubicBezTo>
                  <a:pt x="146" y="2986"/>
                  <a:pt x="140" y="2997"/>
                  <a:pt x="144" y="3008"/>
                </a:cubicBezTo>
                <a:cubicBezTo>
                  <a:pt x="150" y="3017"/>
                  <a:pt x="146" y="3026"/>
                  <a:pt x="142" y="3034"/>
                </a:cubicBezTo>
                <a:cubicBezTo>
                  <a:pt x="139" y="3042"/>
                  <a:pt x="135" y="3048"/>
                  <a:pt x="141" y="3055"/>
                </a:cubicBezTo>
                <a:cubicBezTo>
                  <a:pt x="137" y="3073"/>
                  <a:pt x="130" y="3091"/>
                  <a:pt x="139" y="3110"/>
                </a:cubicBezTo>
                <a:cubicBezTo>
                  <a:pt x="139" y="3110"/>
                  <a:pt x="135" y="3113"/>
                  <a:pt x="133" y="3114"/>
                </a:cubicBezTo>
                <a:cubicBezTo>
                  <a:pt x="136" y="3123"/>
                  <a:pt x="128" y="3131"/>
                  <a:pt x="131" y="3140"/>
                </a:cubicBezTo>
                <a:lnTo>
                  <a:pt x="131" y="3142"/>
                </a:lnTo>
                <a:cubicBezTo>
                  <a:pt x="129" y="3144"/>
                  <a:pt x="127" y="3145"/>
                  <a:pt x="125" y="3147"/>
                </a:cubicBezTo>
                <a:lnTo>
                  <a:pt x="125" y="3147"/>
                </a:lnTo>
                <a:cubicBezTo>
                  <a:pt x="126" y="3156"/>
                  <a:pt x="114" y="3152"/>
                  <a:pt x="114" y="3159"/>
                </a:cubicBezTo>
                <a:cubicBezTo>
                  <a:pt x="115" y="3163"/>
                  <a:pt x="115" y="3167"/>
                  <a:pt x="116" y="3171"/>
                </a:cubicBezTo>
                <a:lnTo>
                  <a:pt x="115" y="3172"/>
                </a:lnTo>
                <a:lnTo>
                  <a:pt x="113" y="3174"/>
                </a:lnTo>
                <a:lnTo>
                  <a:pt x="113" y="3175"/>
                </a:lnTo>
                <a:lnTo>
                  <a:pt x="112" y="3177"/>
                </a:lnTo>
                <a:lnTo>
                  <a:pt x="112" y="3177"/>
                </a:lnTo>
                <a:cubicBezTo>
                  <a:pt x="112" y="3179"/>
                  <a:pt x="112" y="3182"/>
                  <a:pt x="110" y="3184"/>
                </a:cubicBezTo>
                <a:cubicBezTo>
                  <a:pt x="111" y="3196"/>
                  <a:pt x="98" y="3207"/>
                  <a:pt x="109" y="3219"/>
                </a:cubicBezTo>
                <a:lnTo>
                  <a:pt x="111" y="3220"/>
                </a:lnTo>
                <a:lnTo>
                  <a:pt x="112" y="3220"/>
                </a:lnTo>
                <a:cubicBezTo>
                  <a:pt x="113" y="3227"/>
                  <a:pt x="115" y="3234"/>
                  <a:pt x="115" y="3241"/>
                </a:cubicBezTo>
                <a:cubicBezTo>
                  <a:pt x="117" y="3257"/>
                  <a:pt x="99" y="3261"/>
                  <a:pt x="95" y="3274"/>
                </a:cubicBezTo>
                <a:cubicBezTo>
                  <a:pt x="93" y="3277"/>
                  <a:pt x="91" y="3282"/>
                  <a:pt x="87" y="3284"/>
                </a:cubicBezTo>
                <a:cubicBezTo>
                  <a:pt x="83" y="3285"/>
                  <a:pt x="79" y="3287"/>
                  <a:pt x="77" y="3291"/>
                </a:cubicBezTo>
                <a:cubicBezTo>
                  <a:pt x="75" y="3296"/>
                  <a:pt x="80" y="3295"/>
                  <a:pt x="83" y="3297"/>
                </a:cubicBezTo>
                <a:cubicBezTo>
                  <a:pt x="89" y="3301"/>
                  <a:pt x="80" y="3305"/>
                  <a:pt x="83" y="3310"/>
                </a:cubicBezTo>
                <a:cubicBezTo>
                  <a:pt x="88" y="3316"/>
                  <a:pt x="87" y="3322"/>
                  <a:pt x="83" y="3329"/>
                </a:cubicBezTo>
                <a:cubicBezTo>
                  <a:pt x="81" y="3333"/>
                  <a:pt x="76" y="3337"/>
                  <a:pt x="82" y="3341"/>
                </a:cubicBezTo>
                <a:cubicBezTo>
                  <a:pt x="92" y="3348"/>
                  <a:pt x="88" y="3357"/>
                  <a:pt x="89" y="3366"/>
                </a:cubicBezTo>
                <a:cubicBezTo>
                  <a:pt x="91" y="3372"/>
                  <a:pt x="101" y="3372"/>
                  <a:pt x="100" y="3381"/>
                </a:cubicBezTo>
                <a:cubicBezTo>
                  <a:pt x="93" y="3400"/>
                  <a:pt x="70" y="3413"/>
                  <a:pt x="79" y="3438"/>
                </a:cubicBezTo>
                <a:cubicBezTo>
                  <a:pt x="88" y="3454"/>
                  <a:pt x="72" y="3473"/>
                  <a:pt x="83" y="3490"/>
                </a:cubicBezTo>
                <a:cubicBezTo>
                  <a:pt x="84" y="3490"/>
                  <a:pt x="81" y="3493"/>
                  <a:pt x="80" y="3494"/>
                </a:cubicBezTo>
                <a:cubicBezTo>
                  <a:pt x="70" y="3498"/>
                  <a:pt x="73" y="3504"/>
                  <a:pt x="75" y="3511"/>
                </a:cubicBezTo>
                <a:cubicBezTo>
                  <a:pt x="77" y="3516"/>
                  <a:pt x="79" y="3523"/>
                  <a:pt x="77" y="3525"/>
                </a:cubicBezTo>
                <a:cubicBezTo>
                  <a:pt x="59" y="3540"/>
                  <a:pt x="71" y="3560"/>
                  <a:pt x="66" y="3577"/>
                </a:cubicBezTo>
                <a:lnTo>
                  <a:pt x="5595" y="3529"/>
                </a:lnTo>
                <a:lnTo>
                  <a:pt x="5564" y="0"/>
                </a:lnTo>
                <a:lnTo>
                  <a:pt x="200" y="46"/>
                </a:lnTo>
                <a:lnTo>
                  <a:pt x="203" y="51"/>
                </a:lnTo>
                <a:lnTo>
                  <a:pt x="203" y="54"/>
                </a:lnTo>
                <a:cubicBezTo>
                  <a:pt x="202" y="56"/>
                  <a:pt x="202" y="58"/>
                  <a:pt x="203" y="59"/>
                </a:cubicBezTo>
                <a:lnTo>
                  <a:pt x="204" y="61"/>
                </a:lnTo>
                <a:lnTo>
                  <a:pt x="203" y="63"/>
                </a:lnTo>
                <a:cubicBezTo>
                  <a:pt x="195" y="65"/>
                  <a:pt x="202" y="69"/>
                  <a:pt x="202" y="72"/>
                </a:cubicBezTo>
                <a:cubicBezTo>
                  <a:pt x="205" y="81"/>
                  <a:pt x="200" y="81"/>
                  <a:pt x="195" y="81"/>
                </a:cubicBezTo>
                <a:cubicBezTo>
                  <a:pt x="193" y="81"/>
                  <a:pt x="190" y="81"/>
                  <a:pt x="189" y="83"/>
                </a:cubicBezTo>
                <a:cubicBezTo>
                  <a:pt x="186" y="87"/>
                  <a:pt x="189" y="89"/>
                  <a:pt x="191" y="91"/>
                </a:cubicBezTo>
                <a:cubicBezTo>
                  <a:pt x="194" y="95"/>
                  <a:pt x="192" y="104"/>
                  <a:pt x="198" y="105"/>
                </a:cubicBezTo>
                <a:lnTo>
                  <a:pt x="198" y="106"/>
                </a:lnTo>
                <a:cubicBezTo>
                  <a:pt x="202" y="117"/>
                  <a:pt x="203" y="130"/>
                  <a:pt x="213" y="138"/>
                </a:cubicBezTo>
                <a:cubicBezTo>
                  <a:pt x="213" y="140"/>
                  <a:pt x="213" y="141"/>
                  <a:pt x="213" y="143"/>
                </a:cubicBezTo>
                <a:cubicBezTo>
                  <a:pt x="211" y="147"/>
                  <a:pt x="205" y="152"/>
                  <a:pt x="214" y="155"/>
                </a:cubicBezTo>
                <a:lnTo>
                  <a:pt x="215" y="157"/>
                </a:lnTo>
                <a:cubicBezTo>
                  <a:pt x="213" y="159"/>
                  <a:pt x="212" y="161"/>
                  <a:pt x="211" y="163"/>
                </a:cubicBezTo>
                <a:cubicBezTo>
                  <a:pt x="212" y="166"/>
                  <a:pt x="212" y="169"/>
                  <a:pt x="213" y="172"/>
                </a:cubicBezTo>
                <a:cubicBezTo>
                  <a:pt x="214" y="175"/>
                  <a:pt x="212" y="179"/>
                  <a:pt x="214" y="183"/>
                </a:cubicBezTo>
                <a:lnTo>
                  <a:pt x="214" y="184"/>
                </a:lnTo>
                <a:lnTo>
                  <a:pt x="216" y="186"/>
                </a:lnTo>
                <a:cubicBezTo>
                  <a:pt x="218" y="198"/>
                  <a:pt x="206" y="212"/>
                  <a:pt x="223" y="221"/>
                </a:cubicBezTo>
                <a:cubicBezTo>
                  <a:pt x="225" y="228"/>
                  <a:pt x="226" y="236"/>
                  <a:pt x="233" y="241"/>
                </a:cubicBezTo>
                <a:lnTo>
                  <a:pt x="233" y="248"/>
                </a:lnTo>
                <a:cubicBezTo>
                  <a:pt x="235" y="261"/>
                  <a:pt x="236" y="274"/>
                  <a:pt x="245" y="284"/>
                </a:cubicBezTo>
                <a:lnTo>
                  <a:pt x="245" y="284"/>
                </a:lnTo>
                <a:cubicBezTo>
                  <a:pt x="254" y="296"/>
                  <a:pt x="250" y="310"/>
                  <a:pt x="252" y="324"/>
                </a:cubicBezTo>
                <a:cubicBezTo>
                  <a:pt x="262" y="334"/>
                  <a:pt x="252" y="353"/>
                  <a:pt x="268" y="360"/>
                </a:cubicBezTo>
                <a:cubicBezTo>
                  <a:pt x="277" y="366"/>
                  <a:pt x="275" y="378"/>
                  <a:pt x="282" y="384"/>
                </a:cubicBezTo>
                <a:lnTo>
                  <a:pt x="285" y="385"/>
                </a:lnTo>
                <a:lnTo>
                  <a:pt x="285" y="391"/>
                </a:lnTo>
                <a:cubicBezTo>
                  <a:pt x="282" y="397"/>
                  <a:pt x="281" y="402"/>
                  <a:pt x="283" y="408"/>
                </a:cubicBezTo>
                <a:cubicBezTo>
                  <a:pt x="284" y="410"/>
                  <a:pt x="286" y="411"/>
                  <a:pt x="287" y="412"/>
                </a:cubicBezTo>
                <a:cubicBezTo>
                  <a:pt x="289" y="412"/>
                  <a:pt x="291" y="412"/>
                  <a:pt x="293" y="411"/>
                </a:cubicBezTo>
                <a:cubicBezTo>
                  <a:pt x="295" y="409"/>
                  <a:pt x="297" y="406"/>
                  <a:pt x="298" y="404"/>
                </a:cubicBezTo>
                <a:cubicBezTo>
                  <a:pt x="299" y="405"/>
                  <a:pt x="299" y="407"/>
                  <a:pt x="299" y="409"/>
                </a:cubicBezTo>
                <a:cubicBezTo>
                  <a:pt x="294" y="417"/>
                  <a:pt x="290" y="425"/>
                  <a:pt x="296" y="434"/>
                </a:cubicBezTo>
                <a:lnTo>
                  <a:pt x="295" y="441"/>
                </a:lnTo>
                <a:cubicBezTo>
                  <a:pt x="291" y="451"/>
                  <a:pt x="290" y="461"/>
                  <a:pt x="290" y="472"/>
                </a:cubicBezTo>
                <a:cubicBezTo>
                  <a:pt x="296" y="488"/>
                  <a:pt x="289" y="507"/>
                  <a:pt x="301" y="522"/>
                </a:cubicBezTo>
                <a:cubicBezTo>
                  <a:pt x="303" y="524"/>
                  <a:pt x="300" y="528"/>
                  <a:pt x="297" y="530"/>
                </a:cubicBezTo>
                <a:cubicBezTo>
                  <a:pt x="278" y="544"/>
                  <a:pt x="276" y="555"/>
                  <a:pt x="290" y="572"/>
                </a:cubicBezTo>
                <a:cubicBezTo>
                  <a:pt x="298" y="583"/>
                  <a:pt x="296" y="599"/>
                  <a:pt x="310" y="605"/>
                </a:cubicBezTo>
                <a:cubicBezTo>
                  <a:pt x="307" y="609"/>
                  <a:pt x="310" y="616"/>
                  <a:pt x="304" y="617"/>
                </a:cubicBezTo>
                <a:cubicBezTo>
                  <a:pt x="290" y="620"/>
                  <a:pt x="288" y="627"/>
                  <a:pt x="294" y="639"/>
                </a:cubicBezTo>
                <a:cubicBezTo>
                  <a:pt x="284" y="643"/>
                  <a:pt x="273" y="646"/>
                  <a:pt x="267" y="655"/>
                </a:cubicBezTo>
                <a:cubicBezTo>
                  <a:pt x="264" y="659"/>
                  <a:pt x="268" y="662"/>
                  <a:pt x="268" y="665"/>
                </a:cubicBezTo>
                <a:cubicBezTo>
                  <a:pt x="268" y="672"/>
                  <a:pt x="269" y="680"/>
                  <a:pt x="265" y="687"/>
                </a:cubicBezTo>
                <a:cubicBezTo>
                  <a:pt x="258" y="697"/>
                  <a:pt x="253" y="707"/>
                  <a:pt x="246" y="717"/>
                </a:cubicBezTo>
                <a:lnTo>
                  <a:pt x="246" y="717"/>
                </a:lnTo>
                <a:lnTo>
                  <a:pt x="244" y="718"/>
                </a:lnTo>
                <a:cubicBezTo>
                  <a:pt x="240" y="725"/>
                  <a:pt x="236" y="732"/>
                  <a:pt x="232" y="739"/>
                </a:cubicBezTo>
                <a:cubicBezTo>
                  <a:pt x="229" y="740"/>
                  <a:pt x="228" y="743"/>
                  <a:pt x="229" y="746"/>
                </a:cubicBezTo>
                <a:cubicBezTo>
                  <a:pt x="234" y="756"/>
                  <a:pt x="224" y="763"/>
                  <a:pt x="225" y="773"/>
                </a:cubicBezTo>
                <a:cubicBezTo>
                  <a:pt x="226" y="777"/>
                  <a:pt x="227" y="781"/>
                  <a:pt x="232" y="781"/>
                </a:cubicBezTo>
                <a:cubicBezTo>
                  <a:pt x="229" y="787"/>
                  <a:pt x="231" y="793"/>
                  <a:pt x="233" y="799"/>
                </a:cubicBezTo>
                <a:cubicBezTo>
                  <a:pt x="238" y="808"/>
                  <a:pt x="230" y="813"/>
                  <a:pt x="226" y="818"/>
                </a:cubicBezTo>
                <a:cubicBezTo>
                  <a:pt x="219" y="830"/>
                  <a:pt x="216" y="841"/>
                  <a:pt x="223" y="853"/>
                </a:cubicBezTo>
                <a:cubicBezTo>
                  <a:pt x="222" y="856"/>
                  <a:pt x="220" y="858"/>
                  <a:pt x="218" y="860"/>
                </a:cubicBezTo>
                <a:cubicBezTo>
                  <a:pt x="213" y="865"/>
                  <a:pt x="217" y="869"/>
                  <a:pt x="220" y="873"/>
                </a:cubicBezTo>
                <a:cubicBezTo>
                  <a:pt x="224" y="877"/>
                  <a:pt x="226" y="882"/>
                  <a:pt x="219" y="887"/>
                </a:cubicBezTo>
                <a:cubicBezTo>
                  <a:pt x="216" y="888"/>
                  <a:pt x="212" y="890"/>
                  <a:pt x="211" y="894"/>
                </a:cubicBezTo>
                <a:cubicBezTo>
                  <a:pt x="206" y="903"/>
                  <a:pt x="222" y="907"/>
                  <a:pt x="217" y="916"/>
                </a:cubicBezTo>
                <a:cubicBezTo>
                  <a:pt x="215" y="919"/>
                  <a:pt x="214" y="923"/>
                  <a:pt x="214" y="927"/>
                </a:cubicBezTo>
                <a:lnTo>
                  <a:pt x="214" y="929"/>
                </a:lnTo>
                <a:cubicBezTo>
                  <a:pt x="209" y="929"/>
                  <a:pt x="204" y="929"/>
                  <a:pt x="200" y="931"/>
                </a:cubicBezTo>
                <a:cubicBezTo>
                  <a:pt x="201" y="940"/>
                  <a:pt x="192" y="952"/>
                  <a:pt x="208" y="954"/>
                </a:cubicBezTo>
                <a:lnTo>
                  <a:pt x="209" y="956"/>
                </a:lnTo>
                <a:cubicBezTo>
                  <a:pt x="208" y="961"/>
                  <a:pt x="208" y="965"/>
                  <a:pt x="207" y="970"/>
                </a:cubicBezTo>
                <a:cubicBezTo>
                  <a:pt x="203" y="969"/>
                  <a:pt x="201" y="971"/>
                  <a:pt x="198" y="974"/>
                </a:cubicBezTo>
                <a:cubicBezTo>
                  <a:pt x="197" y="979"/>
                  <a:pt x="194" y="981"/>
                  <a:pt x="188" y="982"/>
                </a:cubicBezTo>
                <a:cubicBezTo>
                  <a:pt x="178" y="983"/>
                  <a:pt x="172" y="989"/>
                  <a:pt x="173" y="1000"/>
                </a:cubicBezTo>
                <a:cubicBezTo>
                  <a:pt x="176" y="1005"/>
                  <a:pt x="171" y="1012"/>
                  <a:pt x="175" y="1016"/>
                </a:cubicBezTo>
                <a:cubicBezTo>
                  <a:pt x="174" y="1018"/>
                  <a:pt x="173" y="1020"/>
                  <a:pt x="172" y="1023"/>
                </a:cubicBezTo>
                <a:cubicBezTo>
                  <a:pt x="172" y="1024"/>
                  <a:pt x="172" y="1026"/>
                  <a:pt x="173" y="1027"/>
                </a:cubicBezTo>
                <a:cubicBezTo>
                  <a:pt x="172" y="1028"/>
                  <a:pt x="171" y="1029"/>
                  <a:pt x="172" y="1031"/>
                </a:cubicBezTo>
                <a:cubicBezTo>
                  <a:pt x="174" y="1034"/>
                  <a:pt x="174" y="1037"/>
                  <a:pt x="173" y="1042"/>
                </a:cubicBezTo>
                <a:cubicBezTo>
                  <a:pt x="169" y="1054"/>
                  <a:pt x="165" y="1068"/>
                  <a:pt x="178" y="1079"/>
                </a:cubicBezTo>
                <a:lnTo>
                  <a:pt x="178" y="1079"/>
                </a:lnTo>
                <a:cubicBezTo>
                  <a:pt x="184" y="1095"/>
                  <a:pt x="194" y="1109"/>
                  <a:pt x="201" y="1125"/>
                </a:cubicBezTo>
                <a:cubicBezTo>
                  <a:pt x="204" y="1128"/>
                  <a:pt x="203" y="1131"/>
                  <a:pt x="202" y="1134"/>
                </a:cubicBezTo>
                <a:cubicBezTo>
                  <a:pt x="202" y="1135"/>
                  <a:pt x="202" y="1137"/>
                  <a:pt x="202" y="1139"/>
                </a:cubicBezTo>
                <a:cubicBezTo>
                  <a:pt x="199" y="1153"/>
                  <a:pt x="192" y="1165"/>
                  <a:pt x="185" y="1177"/>
                </a:cubicBezTo>
                <a:cubicBezTo>
                  <a:pt x="179" y="1184"/>
                  <a:pt x="177" y="1193"/>
                  <a:pt x="178" y="1202"/>
                </a:cubicBezTo>
                <a:cubicBezTo>
                  <a:pt x="179" y="1212"/>
                  <a:pt x="173" y="1215"/>
                  <a:pt x="166" y="1217"/>
                </a:cubicBezTo>
                <a:cubicBezTo>
                  <a:pt x="156" y="1222"/>
                  <a:pt x="159" y="1232"/>
                  <a:pt x="158" y="1240"/>
                </a:cubicBezTo>
                <a:cubicBezTo>
                  <a:pt x="159" y="1241"/>
                  <a:pt x="160" y="1243"/>
                  <a:pt x="160" y="1244"/>
                </a:cubicBezTo>
                <a:lnTo>
                  <a:pt x="160" y="1243"/>
                </a:lnTo>
                <a:cubicBezTo>
                  <a:pt x="159" y="1245"/>
                  <a:pt x="159" y="1247"/>
                  <a:pt x="158" y="1248"/>
                </a:cubicBezTo>
                <a:lnTo>
                  <a:pt x="159" y="1250"/>
                </a:lnTo>
                <a:lnTo>
                  <a:pt x="158" y="1252"/>
                </a:lnTo>
                <a:cubicBezTo>
                  <a:pt x="150" y="1251"/>
                  <a:pt x="142" y="1250"/>
                  <a:pt x="134" y="1250"/>
                </a:cubicBezTo>
                <a:cubicBezTo>
                  <a:pt x="135" y="1254"/>
                  <a:pt x="135" y="1258"/>
                  <a:pt x="136" y="1262"/>
                </a:cubicBezTo>
                <a:lnTo>
                  <a:pt x="136" y="1262"/>
                </a:lnTo>
                <a:lnTo>
                  <a:pt x="136" y="1262"/>
                </a:lnTo>
                <a:lnTo>
                  <a:pt x="135" y="1265"/>
                </a:lnTo>
                <a:lnTo>
                  <a:pt x="131" y="1266"/>
                </a:lnTo>
                <a:cubicBezTo>
                  <a:pt x="130" y="1269"/>
                  <a:pt x="128" y="1274"/>
                  <a:pt x="124" y="1271"/>
                </a:cubicBezTo>
                <a:cubicBezTo>
                  <a:pt x="114" y="1263"/>
                  <a:pt x="117" y="1270"/>
                  <a:pt x="117" y="1275"/>
                </a:cubicBezTo>
                <a:lnTo>
                  <a:pt x="115" y="1276"/>
                </a:lnTo>
                <a:cubicBezTo>
                  <a:pt x="113" y="1281"/>
                  <a:pt x="111" y="1287"/>
                  <a:pt x="114" y="1293"/>
                </a:cubicBezTo>
                <a:cubicBezTo>
                  <a:pt x="115" y="1297"/>
                  <a:pt x="114" y="1301"/>
                  <a:pt x="112" y="1305"/>
                </a:cubicBezTo>
                <a:cubicBezTo>
                  <a:pt x="105" y="1318"/>
                  <a:pt x="113" y="1328"/>
                  <a:pt x="116" y="1340"/>
                </a:cubicBezTo>
                <a:lnTo>
                  <a:pt x="119" y="1344"/>
                </a:lnTo>
                <a:cubicBezTo>
                  <a:pt x="116" y="1344"/>
                  <a:pt x="113" y="1343"/>
                  <a:pt x="111" y="1340"/>
                </a:cubicBezTo>
                <a:cubicBezTo>
                  <a:pt x="106" y="1339"/>
                  <a:pt x="101" y="1337"/>
                  <a:pt x="99" y="1344"/>
                </a:cubicBezTo>
                <a:cubicBezTo>
                  <a:pt x="98" y="1352"/>
                  <a:pt x="105" y="1351"/>
                  <a:pt x="109" y="1353"/>
                </a:cubicBezTo>
                <a:cubicBezTo>
                  <a:pt x="106" y="1354"/>
                  <a:pt x="104" y="1355"/>
                  <a:pt x="101" y="1357"/>
                </a:cubicBezTo>
                <a:lnTo>
                  <a:pt x="98" y="1359"/>
                </a:lnTo>
                <a:cubicBezTo>
                  <a:pt x="96" y="1358"/>
                  <a:pt x="93" y="1358"/>
                  <a:pt x="91" y="1358"/>
                </a:cubicBezTo>
                <a:cubicBezTo>
                  <a:pt x="73" y="1367"/>
                  <a:pt x="95" y="1378"/>
                  <a:pt x="90" y="1388"/>
                </a:cubicBezTo>
                <a:cubicBezTo>
                  <a:pt x="86" y="1402"/>
                  <a:pt x="79" y="1416"/>
                  <a:pt x="94" y="1428"/>
                </a:cubicBezTo>
                <a:cubicBezTo>
                  <a:pt x="100" y="1434"/>
                  <a:pt x="101" y="1441"/>
                  <a:pt x="99" y="1449"/>
                </a:cubicBezTo>
                <a:cubicBezTo>
                  <a:pt x="96" y="1460"/>
                  <a:pt x="99" y="1470"/>
                  <a:pt x="108" y="1478"/>
                </a:cubicBezTo>
                <a:lnTo>
                  <a:pt x="108" y="1477"/>
                </a:lnTo>
                <a:lnTo>
                  <a:pt x="108" y="1479"/>
                </a:lnTo>
                <a:lnTo>
                  <a:pt x="108" y="1480"/>
                </a:lnTo>
                <a:cubicBezTo>
                  <a:pt x="109" y="1484"/>
                  <a:pt x="107" y="1489"/>
                  <a:pt x="107" y="1493"/>
                </a:cubicBezTo>
                <a:lnTo>
                  <a:pt x="107" y="1496"/>
                </a:lnTo>
                <a:lnTo>
                  <a:pt x="108" y="1500"/>
                </a:lnTo>
                <a:cubicBezTo>
                  <a:pt x="99" y="1504"/>
                  <a:pt x="90" y="1507"/>
                  <a:pt x="88" y="1519"/>
                </a:cubicBezTo>
                <a:cubicBezTo>
                  <a:pt x="95" y="1520"/>
                  <a:pt x="101" y="1520"/>
                  <a:pt x="107" y="1520"/>
                </a:cubicBezTo>
                <a:lnTo>
                  <a:pt x="107" y="1520"/>
                </a:lnTo>
                <a:cubicBezTo>
                  <a:pt x="108" y="1529"/>
                  <a:pt x="100" y="1533"/>
                  <a:pt x="96" y="1539"/>
                </a:cubicBezTo>
                <a:cubicBezTo>
                  <a:pt x="102" y="1543"/>
                  <a:pt x="102" y="1548"/>
                  <a:pt x="102" y="1553"/>
                </a:cubicBezTo>
                <a:lnTo>
                  <a:pt x="99" y="1557"/>
                </a:lnTo>
                <a:cubicBezTo>
                  <a:pt x="98" y="1559"/>
                  <a:pt x="98" y="1562"/>
                  <a:pt x="98" y="1565"/>
                </a:cubicBezTo>
                <a:lnTo>
                  <a:pt x="99" y="1567"/>
                </a:lnTo>
                <a:lnTo>
                  <a:pt x="95" y="1569"/>
                </a:lnTo>
                <a:cubicBezTo>
                  <a:pt x="101" y="1579"/>
                  <a:pt x="91" y="1583"/>
                  <a:pt x="88" y="1589"/>
                </a:cubicBezTo>
                <a:lnTo>
                  <a:pt x="85" y="1591"/>
                </a:lnTo>
                <a:cubicBezTo>
                  <a:pt x="79" y="1594"/>
                  <a:pt x="75" y="1598"/>
                  <a:pt x="76" y="1604"/>
                </a:cubicBezTo>
                <a:lnTo>
                  <a:pt x="77" y="1607"/>
                </a:lnTo>
                <a:cubicBezTo>
                  <a:pt x="74" y="1609"/>
                  <a:pt x="71" y="1609"/>
                  <a:pt x="68" y="1608"/>
                </a:cubicBezTo>
                <a:cubicBezTo>
                  <a:pt x="65" y="1610"/>
                  <a:pt x="64" y="1612"/>
                  <a:pt x="64" y="1615"/>
                </a:cubicBezTo>
                <a:cubicBezTo>
                  <a:pt x="62" y="1617"/>
                  <a:pt x="61" y="1619"/>
                  <a:pt x="62" y="1621"/>
                </a:cubicBezTo>
                <a:cubicBezTo>
                  <a:pt x="61" y="1630"/>
                  <a:pt x="70" y="1635"/>
                  <a:pt x="72" y="1643"/>
                </a:cubicBezTo>
                <a:cubicBezTo>
                  <a:pt x="57" y="1651"/>
                  <a:pt x="42" y="1658"/>
                  <a:pt x="41" y="1678"/>
                </a:cubicBezTo>
                <a:cubicBezTo>
                  <a:pt x="39" y="1683"/>
                  <a:pt x="40" y="1687"/>
                  <a:pt x="44" y="1691"/>
                </a:cubicBezTo>
                <a:lnTo>
                  <a:pt x="43" y="1692"/>
                </a:lnTo>
                <a:cubicBezTo>
                  <a:pt x="40" y="1693"/>
                  <a:pt x="39" y="1696"/>
                  <a:pt x="38" y="1699"/>
                </a:cubicBezTo>
                <a:cubicBezTo>
                  <a:pt x="33" y="1703"/>
                  <a:pt x="35" y="1710"/>
                  <a:pt x="32" y="1715"/>
                </a:cubicBezTo>
                <a:cubicBezTo>
                  <a:pt x="29" y="1716"/>
                  <a:pt x="27" y="1717"/>
                  <a:pt x="28" y="1719"/>
                </a:cubicBezTo>
                <a:lnTo>
                  <a:pt x="28" y="1719"/>
                </a:lnTo>
                <a:cubicBezTo>
                  <a:pt x="29" y="1731"/>
                  <a:pt x="7" y="1718"/>
                  <a:pt x="12" y="1734"/>
                </a:cubicBezTo>
                <a:cubicBezTo>
                  <a:pt x="15" y="1745"/>
                  <a:pt x="20" y="1753"/>
                  <a:pt x="33" y="1753"/>
                </a:cubicBezTo>
                <a:cubicBezTo>
                  <a:pt x="33" y="1753"/>
                  <a:pt x="34" y="1755"/>
                  <a:pt x="34" y="1757"/>
                </a:cubicBezTo>
                <a:lnTo>
                  <a:pt x="33" y="1758"/>
                </a:lnTo>
                <a:lnTo>
                  <a:pt x="33" y="1759"/>
                </a:lnTo>
                <a:cubicBezTo>
                  <a:pt x="28" y="1759"/>
                  <a:pt x="21" y="1762"/>
                  <a:pt x="26" y="1765"/>
                </a:cubicBezTo>
                <a:cubicBezTo>
                  <a:pt x="29" y="1767"/>
                  <a:pt x="31" y="1770"/>
                  <a:pt x="31" y="1773"/>
                </a:cubicBezTo>
                <a:cubicBezTo>
                  <a:pt x="31" y="1777"/>
                  <a:pt x="31" y="1780"/>
                  <a:pt x="31" y="1784"/>
                </a:cubicBezTo>
                <a:cubicBezTo>
                  <a:pt x="30" y="1787"/>
                  <a:pt x="30" y="1789"/>
                  <a:pt x="30" y="1792"/>
                </a:cubicBezTo>
                <a:lnTo>
                  <a:pt x="31" y="1792"/>
                </a:lnTo>
                <a:lnTo>
                  <a:pt x="32" y="1793"/>
                </a:lnTo>
                <a:cubicBezTo>
                  <a:pt x="45" y="1803"/>
                  <a:pt x="28" y="1813"/>
                  <a:pt x="32" y="1823"/>
                </a:cubicBezTo>
                <a:lnTo>
                  <a:pt x="33" y="1824"/>
                </a:lnTo>
                <a:cubicBezTo>
                  <a:pt x="32" y="1824"/>
                  <a:pt x="32" y="1825"/>
                  <a:pt x="34" y="1827"/>
                </a:cubicBezTo>
                <a:cubicBezTo>
                  <a:pt x="51" y="1846"/>
                  <a:pt x="46" y="1867"/>
                  <a:pt x="42" y="1889"/>
                </a:cubicBezTo>
                <a:cubicBezTo>
                  <a:pt x="43" y="1891"/>
                  <a:pt x="45" y="1891"/>
                  <a:pt x="46" y="1891"/>
                </a:cubicBezTo>
                <a:cubicBezTo>
                  <a:pt x="47" y="1895"/>
                  <a:pt x="49" y="1898"/>
                  <a:pt x="51" y="1901"/>
                </a:cubicBezTo>
                <a:lnTo>
                  <a:pt x="53" y="1902"/>
                </a:lnTo>
                <a:cubicBezTo>
                  <a:pt x="51" y="1910"/>
                  <a:pt x="45" y="1915"/>
                  <a:pt x="39" y="1921"/>
                </a:cubicBezTo>
                <a:cubicBezTo>
                  <a:pt x="32" y="1927"/>
                  <a:pt x="26" y="1933"/>
                  <a:pt x="29" y="1943"/>
                </a:cubicBezTo>
                <a:cubicBezTo>
                  <a:pt x="28" y="1947"/>
                  <a:pt x="23" y="1950"/>
                  <a:pt x="25" y="1955"/>
                </a:cubicBezTo>
                <a:lnTo>
                  <a:pt x="25" y="1955"/>
                </a:lnTo>
                <a:lnTo>
                  <a:pt x="22" y="1955"/>
                </a:lnTo>
                <a:lnTo>
                  <a:pt x="23" y="1959"/>
                </a:lnTo>
                <a:cubicBezTo>
                  <a:pt x="26" y="1959"/>
                  <a:pt x="28" y="1960"/>
                  <a:pt x="31" y="1961"/>
                </a:cubicBezTo>
                <a:cubicBezTo>
                  <a:pt x="37" y="1964"/>
                  <a:pt x="43" y="1967"/>
                  <a:pt x="50" y="1965"/>
                </a:cubicBezTo>
                <a:lnTo>
                  <a:pt x="52" y="1963"/>
                </a:lnTo>
                <a:lnTo>
                  <a:pt x="52" y="1964"/>
                </a:lnTo>
                <a:lnTo>
                  <a:pt x="52" y="1964"/>
                </a:lnTo>
                <a:cubicBezTo>
                  <a:pt x="57" y="1968"/>
                  <a:pt x="63" y="1971"/>
                  <a:pt x="64" y="1978"/>
                </a:cubicBezTo>
                <a:lnTo>
                  <a:pt x="61" y="1979"/>
                </a:lnTo>
                <a:cubicBezTo>
                  <a:pt x="58" y="1981"/>
                  <a:pt x="57" y="1983"/>
                  <a:pt x="57" y="1985"/>
                </a:cubicBezTo>
                <a:cubicBezTo>
                  <a:pt x="52" y="1988"/>
                  <a:pt x="48" y="1992"/>
                  <a:pt x="49" y="2000"/>
                </a:cubicBezTo>
                <a:cubicBezTo>
                  <a:pt x="54" y="2009"/>
                  <a:pt x="65" y="2008"/>
                  <a:pt x="71" y="2014"/>
                </a:cubicBezTo>
                <a:lnTo>
                  <a:pt x="72" y="2014"/>
                </a:lnTo>
                <a:cubicBezTo>
                  <a:pt x="69" y="2015"/>
                  <a:pt x="69" y="2018"/>
                  <a:pt x="70" y="2022"/>
                </a:cubicBezTo>
                <a:lnTo>
                  <a:pt x="70" y="2022"/>
                </a:lnTo>
                <a:lnTo>
                  <a:pt x="66" y="2021"/>
                </a:lnTo>
                <a:lnTo>
                  <a:pt x="65" y="2020"/>
                </a:lnTo>
                <a:cubicBezTo>
                  <a:pt x="61" y="2015"/>
                  <a:pt x="55" y="2014"/>
                  <a:pt x="49" y="2012"/>
                </a:cubicBezTo>
                <a:cubicBezTo>
                  <a:pt x="45" y="2011"/>
                  <a:pt x="40" y="2016"/>
                  <a:pt x="36" y="2016"/>
                </a:cubicBezTo>
                <a:lnTo>
                  <a:pt x="36" y="2016"/>
                </a:lnTo>
                <a:cubicBezTo>
                  <a:pt x="30" y="2016"/>
                  <a:pt x="26" y="2025"/>
                  <a:pt x="35" y="2031"/>
                </a:cubicBezTo>
                <a:cubicBezTo>
                  <a:pt x="45" y="2035"/>
                  <a:pt x="41" y="2042"/>
                  <a:pt x="40" y="2048"/>
                </a:cubicBezTo>
                <a:cubicBezTo>
                  <a:pt x="39" y="2057"/>
                  <a:pt x="39" y="2064"/>
                  <a:pt x="46" y="2070"/>
                </a:cubicBezTo>
                <a:lnTo>
                  <a:pt x="43" y="2070"/>
                </a:lnTo>
                <a:cubicBezTo>
                  <a:pt x="40" y="2073"/>
                  <a:pt x="31" y="2076"/>
                  <a:pt x="31" y="2078"/>
                </a:cubicBezTo>
                <a:lnTo>
                  <a:pt x="31" y="2077"/>
                </a:lnTo>
                <a:cubicBezTo>
                  <a:pt x="20" y="2077"/>
                  <a:pt x="15" y="2070"/>
                  <a:pt x="12" y="2061"/>
                </a:cubicBezTo>
                <a:cubicBezTo>
                  <a:pt x="7" y="2067"/>
                  <a:pt x="0" y="2072"/>
                  <a:pt x="5" y="2082"/>
                </a:cubicBezTo>
                <a:cubicBezTo>
                  <a:pt x="6" y="2085"/>
                  <a:pt x="9" y="2087"/>
                  <a:pt x="12" y="2087"/>
                </a:cubicBezTo>
              </a:path>
            </a:pathLst>
          </a:custGeom>
          <a:solidFill>
            <a:srgbClr val="1D65AE">
              <a:alpha val="64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N">
              <a:latin typeface="宋体" panose="02010600030101010101" pitchFamily="2" charset="-122"/>
              <a:ea typeface="宋体" panose="02010600030101010101" pitchFamily="2" charset="-122"/>
            </a:endParaRPr>
          </a:p>
        </p:txBody>
      </p:sp>
      <p:sp>
        <p:nvSpPr>
          <p:cNvPr id="40" name="矩形 39"/>
          <p:cNvSpPr/>
          <p:nvPr/>
        </p:nvSpPr>
        <p:spPr>
          <a:xfrm>
            <a:off x="8997338" y="655637"/>
            <a:ext cx="1643380" cy="1861185"/>
          </a:xfrm>
          <a:prstGeom prst="rect">
            <a:avLst/>
          </a:prstGeom>
        </p:spPr>
        <p:txBody>
          <a:bodyPr wrap="none">
            <a:spAutoFit/>
          </a:bodyPr>
          <a:lstStyle/>
          <a:p>
            <a:r>
              <a:rPr lang="zh-CN" altLang="zh-CN" sz="11500" dirty="0">
                <a:solidFill>
                  <a:schemeClr val="bg1"/>
                </a:solidFill>
                <a:effectLst/>
                <a:latin typeface="汉仪尚巍手书W" panose="00020600040101010101" pitchFamily="18" charset="-122"/>
                <a:ea typeface="汉仪尚巍手书W" panose="00020600040101010101" pitchFamily="18" charset="-122"/>
              </a:rPr>
              <a:t>第</a:t>
            </a:r>
          </a:p>
        </p:txBody>
      </p:sp>
      <p:sp>
        <p:nvSpPr>
          <p:cNvPr id="41" name="矩形 40"/>
          <p:cNvSpPr/>
          <p:nvPr/>
        </p:nvSpPr>
        <p:spPr>
          <a:xfrm>
            <a:off x="8726262" y="1933892"/>
            <a:ext cx="1274708" cy="1400383"/>
          </a:xfrm>
          <a:prstGeom prst="rect">
            <a:avLst/>
          </a:prstGeom>
        </p:spPr>
        <p:txBody>
          <a:bodyPr wrap="none">
            <a:spAutoFit/>
          </a:bodyPr>
          <a:lstStyle/>
          <a:p>
            <a:r>
              <a:rPr lang="zh-CN" altLang="en-US" sz="8500" dirty="0">
                <a:solidFill>
                  <a:schemeClr val="bg1"/>
                </a:solidFill>
                <a:latin typeface="汉仪尚巍手书W" panose="00020600040101010101" pitchFamily="18" charset="-122"/>
                <a:ea typeface="汉仪尚巍手书W" panose="00020600040101010101" pitchFamily="18" charset="-122"/>
              </a:rPr>
              <a:t>叁</a:t>
            </a:r>
            <a:endParaRPr lang="zh-CN" altLang="zh-CN" sz="8500" dirty="0">
              <a:solidFill>
                <a:schemeClr val="bg1"/>
              </a:solidFill>
              <a:effectLst/>
              <a:latin typeface="汉仪尚巍手书W" panose="00020600040101010101" pitchFamily="18" charset="-122"/>
              <a:ea typeface="汉仪尚巍手书W" panose="00020600040101010101" pitchFamily="18" charset="-122"/>
            </a:endParaRPr>
          </a:p>
        </p:txBody>
      </p:sp>
      <p:sp>
        <p:nvSpPr>
          <p:cNvPr id="42" name="矩形 41"/>
          <p:cNvSpPr/>
          <p:nvPr/>
        </p:nvSpPr>
        <p:spPr>
          <a:xfrm>
            <a:off x="9398658" y="2498407"/>
            <a:ext cx="1643380" cy="1861185"/>
          </a:xfrm>
          <a:prstGeom prst="rect">
            <a:avLst/>
          </a:prstGeom>
        </p:spPr>
        <p:txBody>
          <a:bodyPr wrap="none">
            <a:spAutoFit/>
          </a:bodyPr>
          <a:lstStyle/>
          <a:p>
            <a:r>
              <a:rPr lang="zh-CN" altLang="zh-CN" sz="11500" dirty="0">
                <a:solidFill>
                  <a:schemeClr val="bg1"/>
                </a:solidFill>
                <a:effectLst/>
                <a:latin typeface="汉仪尚巍手书W" panose="00020600040101010101" pitchFamily="18" charset="-122"/>
                <a:ea typeface="汉仪尚巍手书W" panose="00020600040101010101" pitchFamily="18" charset="-122"/>
              </a:rPr>
              <a:t>章</a:t>
            </a:r>
          </a:p>
        </p:txBody>
      </p:sp>
      <p:sp>
        <p:nvSpPr>
          <p:cNvPr id="45" name="文本框 44"/>
          <p:cNvSpPr txBox="1"/>
          <p:nvPr/>
        </p:nvSpPr>
        <p:spPr>
          <a:xfrm>
            <a:off x="8797889" y="3523726"/>
            <a:ext cx="800219" cy="1400383"/>
          </a:xfrm>
          <a:prstGeom prst="rect">
            <a:avLst/>
          </a:prstGeom>
          <a:noFill/>
        </p:spPr>
        <p:txBody>
          <a:bodyPr vert="eaVert" wrap="square" rtlCol="0" anchor="b">
            <a:spAutoFit/>
          </a:bodyPr>
          <a:lstStyle/>
          <a:p>
            <a:pPr algn="l"/>
            <a:r>
              <a:rPr lang="zh-CN" altLang="en-US" sz="2000" dirty="0">
                <a:solidFill>
                  <a:schemeClr val="bg1"/>
                </a:solidFill>
                <a:latin typeface="汉仪行楷简" panose="02010600000101010101" charset="-122"/>
                <a:ea typeface="汉仪行楷简" panose="02010600000101010101" charset="-122"/>
                <a:cs typeface="Raleway" panose="020B0503030101060003" charset="0"/>
                <a:sym typeface="+mn-ea"/>
              </a:rPr>
              <a:t>效果图展示视频与</a:t>
            </a:r>
          </a:p>
        </p:txBody>
      </p:sp>
    </p:spTree>
    <p:extLst>
      <p:ext uri="{BB962C8B-B14F-4D97-AF65-F5344CB8AC3E}">
        <p14:creationId xmlns:p14="http://schemas.microsoft.com/office/powerpoint/2010/main" val="4200683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5" grpId="0"/>
    </p:bldLst>
  </p:timing>
</p:sld>
</file>

<file path=ppt/theme/theme1.xml><?xml version="1.0" encoding="utf-8"?>
<a:theme xmlns:a="http://schemas.openxmlformats.org/drawingml/2006/main" name="Office Theme 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936</Words>
  <Application>Microsoft Office PowerPoint</Application>
  <PresentationFormat>宽屏</PresentationFormat>
  <Paragraphs>55</Paragraphs>
  <Slides>14</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14</vt:i4>
      </vt:variant>
    </vt:vector>
  </HeadingPairs>
  <TitlesOfParts>
    <vt:vector size="21" baseType="lpstr">
      <vt:lpstr>汉仪尚巍手书W</vt:lpstr>
      <vt:lpstr>汉仪行楷简</vt:lpstr>
      <vt:lpstr>楷体</vt:lpstr>
      <vt:lpstr>宋体</vt:lpstr>
      <vt:lpstr>Arial</vt:lpstr>
      <vt:lpstr>Calibri</vt:lpstr>
      <vt:lpstr>Office Theme 01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dc:creator>
  <cp:lastModifiedBy>籽言 周</cp:lastModifiedBy>
  <cp:revision>828</cp:revision>
  <dcterms:created xsi:type="dcterms:W3CDTF">2016-01-12T00:14:00Z</dcterms:created>
  <dcterms:modified xsi:type="dcterms:W3CDTF">2026-05-15T06:58:26Z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2052-11.1.0.12156</vt:lpwstr>
  </property>
  <property fmtid="{D5CDD505-2E9C-101B-9397-08002B2CF9AE}" pid="3" name="KSOTemplateUUID">
    <vt:lpwstr>v1.0_mb_nRqxGfikh1dVr4B0f10wig==</vt:lpwstr>
  </property>
  <property fmtid="{D5CDD505-2E9C-101B-9397-08002B2CF9AE}" pid="4" name="ICV">
    <vt:lpwstr>9864AF2310324980B02D42ECBF6FAD39</vt:lpwstr>
  </property>
</Properties>
</file>